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624" r:id="rId5"/>
    <p:sldId id="2147476894" r:id="rId6"/>
    <p:sldId id="2147476895" r:id="rId7"/>
    <p:sldId id="2147476893" r:id="rId8"/>
    <p:sldId id="2147476880" r:id="rId9"/>
    <p:sldId id="2147476888" r:id="rId10"/>
    <p:sldId id="2147476889" r:id="rId11"/>
    <p:sldId id="2147476896" r:id="rId12"/>
    <p:sldId id="21474768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F4FC00-D3F7-94DB-2006-02BB0C4D26DB}" name="Silke Bermel | Moon Werbeagentur" initials="SB" userId="S::sb@moon-agentur.de::620bd3a7-889f-41cf-ac52-46df11b022c4" providerId="AD"/>
  <p188:author id="{B87B255F-096F-4EA3-464E-65ADAF14B0B3}" name="Ella Coleman" initials="EC" userId="S::ella@mozarella.co.uk::c2fcc2ab-26d6-48e4-a887-22adb64ecdaf" providerId="AD"/>
  <p188:author id="{6EE596D7-C7EA-EBB3-BD9B-291DAC2F6EA4}" name="Susanne Schäfer | Moon Werbeagentur" initials="SS" userId="S::sus@moon-agentur.de::2080d444-8078-46ec-a0dd-b07ddbf6517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82C3"/>
    <a:srgbClr val="2192CF"/>
    <a:srgbClr val="33A7E0"/>
    <a:srgbClr val="036C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A7E3E7-0777-4758-A229-74AC27587E2D}" v="2" dt="2024-09-02T07:19:03.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622"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F111B5-B7F2-46D5-AAC9-AC55390C29B4}"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F9165B1D-8575-4F31-A786-F622ECD14F09}">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Maritime Operations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Eirik Haugerud</a:t>
          </a:r>
          <a:endParaRPr lang="en-US" sz="1100" b="0" kern="1200">
            <a:solidFill>
              <a:srgbClr val="FFFFFF"/>
            </a:solidFill>
            <a:latin typeface="Calibri" panose="020F0502020204030204"/>
            <a:ea typeface="+mn-ea"/>
            <a:cs typeface="+mn-cs"/>
          </a:endParaRPr>
        </a:p>
      </dgm:t>
    </dgm:pt>
    <dgm:pt modelId="{4F9B4A06-DA11-4A1C-829F-4235C5E83548}" type="parTrans" cxnId="{E9FCA1E6-D605-4B15-8A9A-0AFA1E9FC529}">
      <dgm:prSet/>
      <dgm:spPr/>
      <dgm:t>
        <a:bodyPr/>
        <a:lstStyle/>
        <a:p>
          <a:endParaRPr lang="en-US" sz="2000"/>
        </a:p>
      </dgm:t>
    </dgm:pt>
    <dgm:pt modelId="{FEE24E48-89AF-45D9-A00A-6D52F8684B6C}" type="sibTrans" cxnId="{E9FCA1E6-D605-4B15-8A9A-0AFA1E9FC529}">
      <dgm:prSet/>
      <dgm:spPr/>
      <dgm:t>
        <a:bodyPr/>
        <a:lstStyle/>
        <a:p>
          <a:endParaRPr lang="en-US" sz="2000"/>
        </a:p>
      </dgm:t>
    </dgm:pt>
    <dgm:pt modelId="{6C20A37D-07FE-448A-A66F-11D4D6D6C2A5}" type="asst">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Operational Services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Juraj Baros</a:t>
          </a:r>
          <a:endParaRPr lang="en-US" sz="1100" b="0" kern="1200">
            <a:solidFill>
              <a:srgbClr val="FFFFFF"/>
            </a:solidFill>
            <a:latin typeface="Calibri" panose="020F0502020204030204"/>
            <a:ea typeface="+mn-ea"/>
            <a:cs typeface="+mn-cs"/>
          </a:endParaRPr>
        </a:p>
      </dgm:t>
    </dgm:pt>
    <dgm:pt modelId="{2EB172E1-D2E5-4793-81C8-5740B52C62EF}" type="parTrans" cxnId="{B7A03D18-D17D-4158-80B6-46C3D5BC39EF}">
      <dgm:prSet/>
      <dgm:spPr/>
      <dgm:t>
        <a:bodyPr/>
        <a:lstStyle/>
        <a:p>
          <a:endParaRPr lang="en-US" sz="1600"/>
        </a:p>
      </dgm:t>
    </dgm:pt>
    <dgm:pt modelId="{9C308B44-6E55-48C8-8A4C-900B97AEB9CA}" type="sibTrans" cxnId="{B7A03D18-D17D-4158-80B6-46C3D5BC39EF}">
      <dgm:prSet/>
      <dgm:spPr/>
      <dgm:t>
        <a:bodyPr/>
        <a:lstStyle/>
        <a:p>
          <a:endParaRPr lang="en-US" sz="2000"/>
        </a:p>
      </dgm:t>
    </dgm:pt>
    <dgm:pt modelId="{25DAF586-23FD-45F8-8D75-C31973A58049}">
      <dgm:prSet phldrT="[Text]" custT="1"/>
      <dgm:spPr/>
      <dgm:t>
        <a:bodyPr/>
        <a:lstStyle/>
        <a:p>
          <a:pPr>
            <a:buNone/>
          </a:pPr>
          <a:r>
            <a:rPr lang="en-GB" sz="1100" b="0">
              <a:latin typeface="Calibri" panose="020F0502020204030204"/>
              <a:ea typeface="+mn-ea"/>
              <a:cs typeface="+mn-cs"/>
            </a:rPr>
            <a:t>Project Office</a:t>
          </a:r>
          <a:br>
            <a:rPr lang="en-GB" sz="1100" b="0">
              <a:latin typeface="Calibri" panose="020F0502020204030204"/>
              <a:ea typeface="+mn-ea"/>
              <a:cs typeface="+mn-cs"/>
            </a:rPr>
          </a:br>
          <a:r>
            <a:rPr lang="en-GB" sz="1100" b="0">
              <a:latin typeface="Calibri" panose="020F0502020204030204"/>
              <a:ea typeface="+mn-ea"/>
              <a:cs typeface="+mn-cs"/>
            </a:rPr>
            <a:t>Marek Lipka</a:t>
          </a:r>
          <a:endParaRPr lang="en-US" sz="1100" b="0"/>
        </a:p>
      </dgm:t>
    </dgm:pt>
    <dgm:pt modelId="{F75CC3C0-9EC9-43FE-9094-96A703A7491C}" type="parTrans" cxnId="{CE00BB43-5E0F-4175-9F82-30AFF2A9CFA9}">
      <dgm:prSet/>
      <dgm:spPr/>
      <dgm:t>
        <a:bodyPr/>
        <a:lstStyle/>
        <a:p>
          <a:endParaRPr lang="en-US" sz="1600"/>
        </a:p>
      </dgm:t>
    </dgm:pt>
    <dgm:pt modelId="{C5148F13-552B-4B75-8998-A92CDC4AAD85}" type="sibTrans" cxnId="{CE00BB43-5E0F-4175-9F82-30AFF2A9CFA9}">
      <dgm:prSet/>
      <dgm:spPr/>
      <dgm:t>
        <a:bodyPr/>
        <a:lstStyle/>
        <a:p>
          <a:endParaRPr lang="en-US" sz="2000"/>
        </a:p>
      </dgm:t>
    </dgm:pt>
    <dgm:pt modelId="{567ADE00-2E9D-4F0A-8225-E37DE00BF706}">
      <dgm:prSet phldrT="[Text]" custT="1"/>
      <dgm:spPr/>
      <dgm:t>
        <a:bodyPr/>
        <a:lstStyle/>
        <a:p>
          <a:r>
            <a:rPr lang="en-GB" sz="1100" b="0">
              <a:latin typeface="Calibri" panose="020F0502020204030204"/>
              <a:ea typeface="+mn-ea"/>
              <a:cs typeface="+mn-cs"/>
            </a:rPr>
            <a:t>Network Delivery</a:t>
          </a:r>
          <a:br>
            <a:rPr lang="en-GB" sz="1100" b="0">
              <a:latin typeface="Calibri" panose="020F0502020204030204"/>
              <a:ea typeface="+mn-ea"/>
              <a:cs typeface="+mn-cs"/>
            </a:rPr>
          </a:br>
          <a:r>
            <a:rPr lang="en-GB" sz="1100" b="0">
              <a:latin typeface="Calibri" panose="020F0502020204030204"/>
              <a:ea typeface="+mn-ea"/>
              <a:cs typeface="+mn-cs"/>
            </a:rPr>
            <a:t>Hans Kristian Funderud</a:t>
          </a:r>
          <a:endParaRPr lang="en-US" sz="1100" b="0"/>
        </a:p>
      </dgm:t>
    </dgm:pt>
    <dgm:pt modelId="{B415BA68-967F-4F6F-9692-C5EF7D1CC0C3}" type="parTrans" cxnId="{27085121-8716-4190-B759-C52C90AD04EF}">
      <dgm:prSet/>
      <dgm:spPr/>
      <dgm:t>
        <a:bodyPr/>
        <a:lstStyle/>
        <a:p>
          <a:endParaRPr lang="en-US" sz="1600"/>
        </a:p>
      </dgm:t>
    </dgm:pt>
    <dgm:pt modelId="{A873FFF7-708F-4F74-B94A-49AE7E519C1E}" type="sibTrans" cxnId="{27085121-8716-4190-B759-C52C90AD04EF}">
      <dgm:prSet/>
      <dgm:spPr/>
      <dgm:t>
        <a:bodyPr/>
        <a:lstStyle/>
        <a:p>
          <a:endParaRPr lang="en-US" sz="2000"/>
        </a:p>
      </dgm:t>
    </dgm:pt>
    <dgm:pt modelId="{C2D49F48-C85B-4147-947B-9C274C473D72}">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Field Service</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Gisle Asbjørnsen</a:t>
          </a:r>
          <a:endParaRPr lang="en-US" sz="1100" b="0" kern="1200">
            <a:solidFill>
              <a:srgbClr val="FFFFFF"/>
            </a:solidFill>
            <a:latin typeface="Calibri" panose="020F0502020204030204"/>
            <a:ea typeface="+mn-ea"/>
            <a:cs typeface="+mn-cs"/>
          </a:endParaRPr>
        </a:p>
      </dgm:t>
    </dgm:pt>
    <dgm:pt modelId="{4395924B-EAB7-4140-9E67-980EF61EA2B2}" type="parTrans" cxnId="{B8138994-8C16-424C-ABB8-58F134956931}">
      <dgm:prSet/>
      <dgm:spPr/>
      <dgm:t>
        <a:bodyPr/>
        <a:lstStyle/>
        <a:p>
          <a:endParaRPr lang="en-US" sz="1600"/>
        </a:p>
      </dgm:t>
    </dgm:pt>
    <dgm:pt modelId="{20B1514A-846E-47AD-9F77-04ABCDA6F072}" type="sibTrans" cxnId="{B8138994-8C16-424C-ABB8-58F134956931}">
      <dgm:prSet/>
      <dgm:spPr/>
      <dgm:t>
        <a:bodyPr/>
        <a:lstStyle/>
        <a:p>
          <a:endParaRPr lang="en-US" sz="2000"/>
        </a:p>
      </dgm:t>
    </dgm:pt>
    <dgm:pt modelId="{728C661C-EA7D-4C3C-AAF0-7867DE99F0FB}">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Logistics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Geir Sivertsen</a:t>
          </a:r>
          <a:endParaRPr lang="en-US" sz="1100" b="0" kern="1200">
            <a:solidFill>
              <a:srgbClr val="FFFFFF"/>
            </a:solidFill>
            <a:latin typeface="Calibri" panose="020F0502020204030204"/>
            <a:ea typeface="+mn-ea"/>
            <a:cs typeface="+mn-cs"/>
          </a:endParaRPr>
        </a:p>
      </dgm:t>
    </dgm:pt>
    <dgm:pt modelId="{28DF2380-F094-442E-B959-B093A6FE9A19}" type="parTrans" cxnId="{C11ED045-BD8B-47DD-B6CC-C8827E1F2F19}">
      <dgm:prSet/>
      <dgm:spPr/>
      <dgm:t>
        <a:bodyPr/>
        <a:lstStyle/>
        <a:p>
          <a:endParaRPr lang="en-US" sz="1600"/>
        </a:p>
      </dgm:t>
    </dgm:pt>
    <dgm:pt modelId="{D8B57BF5-2CF7-4229-B328-0366F58390BF}" type="sibTrans" cxnId="{C11ED045-BD8B-47DD-B6CC-C8827E1F2F19}">
      <dgm:prSet/>
      <dgm:spPr/>
      <dgm:t>
        <a:bodyPr/>
        <a:lstStyle/>
        <a:p>
          <a:endParaRPr lang="en-US" sz="2000"/>
        </a:p>
      </dgm:t>
    </dgm:pt>
    <dgm:pt modelId="{AD13D5C2-03A3-4BCC-B5C8-83A4558B0A96}">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Regional Customer Support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Lars Vestby</a:t>
          </a:r>
          <a:endParaRPr lang="en-US" sz="1100" b="0" kern="1200">
            <a:solidFill>
              <a:srgbClr val="FFFFFF"/>
            </a:solidFill>
            <a:latin typeface="Calibri" panose="020F0502020204030204"/>
            <a:ea typeface="+mn-ea"/>
            <a:cs typeface="+mn-cs"/>
          </a:endParaRPr>
        </a:p>
      </dgm:t>
    </dgm:pt>
    <dgm:pt modelId="{A0965314-799D-453A-972A-FFF0B9A14BE9}" type="parTrans" cxnId="{9A50A13F-0299-4901-AECD-96C80AE5A182}">
      <dgm:prSet/>
      <dgm:spPr/>
      <dgm:t>
        <a:bodyPr/>
        <a:lstStyle/>
        <a:p>
          <a:endParaRPr lang="en-US" sz="1600"/>
        </a:p>
      </dgm:t>
    </dgm:pt>
    <dgm:pt modelId="{555F5BDD-2466-45A5-9474-F0D0830D42BD}" type="sibTrans" cxnId="{9A50A13F-0299-4901-AECD-96C80AE5A182}">
      <dgm:prSet/>
      <dgm:spPr/>
      <dgm:t>
        <a:bodyPr/>
        <a:lstStyle/>
        <a:p>
          <a:endParaRPr lang="en-US" sz="2000"/>
        </a:p>
      </dgm:t>
    </dgm:pt>
    <dgm:pt modelId="{E39C5778-22F3-4D91-9B3A-1FB12C7C1BF0}">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2nd layer Support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Erik Holtrin</a:t>
          </a:r>
          <a:endParaRPr lang="en-US" sz="1100" b="0" kern="1200">
            <a:solidFill>
              <a:srgbClr val="FFFFFF"/>
            </a:solidFill>
            <a:latin typeface="Calibri" panose="020F0502020204030204"/>
            <a:ea typeface="+mn-ea"/>
            <a:cs typeface="+mn-cs"/>
          </a:endParaRPr>
        </a:p>
      </dgm:t>
    </dgm:pt>
    <dgm:pt modelId="{DE60BE83-A518-4D2B-BD89-00E8B443EACE}" type="parTrans" cxnId="{6910F654-E7E2-4024-BE40-8859D6C62FCB}">
      <dgm:prSet/>
      <dgm:spPr/>
      <dgm:t>
        <a:bodyPr/>
        <a:lstStyle/>
        <a:p>
          <a:endParaRPr lang="en-US" sz="1600"/>
        </a:p>
      </dgm:t>
    </dgm:pt>
    <dgm:pt modelId="{64E84512-4A23-48CE-91E8-361440FB9678}" type="sibTrans" cxnId="{6910F654-E7E2-4024-BE40-8859D6C62FCB}">
      <dgm:prSet/>
      <dgm:spPr/>
      <dgm:t>
        <a:bodyPr/>
        <a:lstStyle/>
        <a:p>
          <a:endParaRPr lang="en-US" sz="2000"/>
        </a:p>
      </dgm:t>
    </dgm:pt>
    <dgm:pt modelId="{B94E50E8-B138-411D-BB1F-012E9FFD8315}">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Service Management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Erik Hovden</a:t>
          </a:r>
          <a:endParaRPr lang="en-US" sz="1100" b="0" kern="1200">
            <a:solidFill>
              <a:srgbClr val="FFFFFF"/>
            </a:solidFill>
            <a:latin typeface="Calibri" panose="020F0502020204030204"/>
            <a:ea typeface="+mn-ea"/>
            <a:cs typeface="+mn-cs"/>
          </a:endParaRPr>
        </a:p>
      </dgm:t>
    </dgm:pt>
    <dgm:pt modelId="{AA5CDC27-8091-49AA-9B52-6236E7BC9239}" type="parTrans" cxnId="{D0C3C557-A372-4FD6-A38C-7842A6D9E953}">
      <dgm:prSet/>
      <dgm:spPr/>
      <dgm:t>
        <a:bodyPr/>
        <a:lstStyle/>
        <a:p>
          <a:endParaRPr lang="en-US" sz="1600"/>
        </a:p>
      </dgm:t>
    </dgm:pt>
    <dgm:pt modelId="{ED1D35A3-06B9-4B98-9E93-A92E7F5B4EDC}" type="sibTrans" cxnId="{D0C3C557-A372-4FD6-A38C-7842A6D9E953}">
      <dgm:prSet/>
      <dgm:spPr/>
      <dgm:t>
        <a:bodyPr/>
        <a:lstStyle/>
        <a:p>
          <a:endParaRPr lang="en-US" sz="2000"/>
        </a:p>
      </dgm:t>
    </dgm:pt>
    <dgm:pt modelId="{EF6BCA3F-1AC9-4CDB-BF5D-BB1541AA06A7}">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Competence Centre</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Luc Feron</a:t>
          </a:r>
          <a:endParaRPr lang="en-US" sz="1100" b="0" kern="1200">
            <a:solidFill>
              <a:srgbClr val="FFFFFF"/>
            </a:solidFill>
            <a:latin typeface="Calibri" panose="020F0502020204030204"/>
            <a:ea typeface="+mn-ea"/>
            <a:cs typeface="+mn-cs"/>
          </a:endParaRPr>
        </a:p>
      </dgm:t>
    </dgm:pt>
    <dgm:pt modelId="{E5AF61D8-E0FD-43C3-8847-C7C4FE70ED70}" type="parTrans" cxnId="{3DE29602-E35C-47A7-896D-2D62E7EE8C2B}">
      <dgm:prSet/>
      <dgm:spPr/>
      <dgm:t>
        <a:bodyPr/>
        <a:lstStyle/>
        <a:p>
          <a:endParaRPr lang="en-US"/>
        </a:p>
      </dgm:t>
    </dgm:pt>
    <dgm:pt modelId="{A009EBB6-28C6-4F2B-B948-D08553E0B469}" type="sibTrans" cxnId="{3DE29602-E35C-47A7-896D-2D62E7EE8C2B}">
      <dgm:prSet/>
      <dgm:spPr/>
      <dgm:t>
        <a:bodyPr/>
        <a:lstStyle/>
        <a:p>
          <a:endParaRPr lang="en-US"/>
        </a:p>
      </dgm:t>
    </dgm:pt>
    <dgm:pt modelId="{D891E5AF-8CF4-43DD-8B32-6D9D22FBE489}" type="asst">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Tools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Lars C  De Moraes</a:t>
          </a:r>
          <a:endParaRPr lang="en-US" sz="1100" b="0" kern="1200">
            <a:solidFill>
              <a:srgbClr val="FFFFFF"/>
            </a:solidFill>
            <a:latin typeface="Calibri" panose="020F0502020204030204"/>
            <a:ea typeface="+mn-ea"/>
            <a:cs typeface="+mn-cs"/>
          </a:endParaRPr>
        </a:p>
      </dgm:t>
    </dgm:pt>
    <dgm:pt modelId="{8178283E-04C4-4F40-8A8E-2EC7EBF8876D}" type="parTrans" cxnId="{B8077DAA-7DB6-41C5-9F96-0E5A793F5CA5}">
      <dgm:prSet/>
      <dgm:spPr/>
      <dgm:t>
        <a:bodyPr/>
        <a:lstStyle/>
        <a:p>
          <a:endParaRPr lang="en-US"/>
        </a:p>
      </dgm:t>
    </dgm:pt>
    <dgm:pt modelId="{591B466A-69CE-485B-985B-00613582B9B7}" type="sibTrans" cxnId="{B8077DAA-7DB6-41C5-9F96-0E5A793F5CA5}">
      <dgm:prSet/>
      <dgm:spPr/>
      <dgm:t>
        <a:bodyPr/>
        <a:lstStyle/>
        <a:p>
          <a:endParaRPr lang="en-US"/>
        </a:p>
      </dgm:t>
    </dgm:pt>
    <dgm:pt modelId="{215CD3D0-9712-4598-90AD-ED971A4EDB44}" type="asst">
      <dgm:prSet phldrT="[Text]" custT="1"/>
      <dgm:spPr>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gm:spPr>
      <dgm:t>
        <a:bodyPr spcFirstLastPara="0" vert="horz" wrap="square" lIns="6350" tIns="6350" rIns="6350" bIns="6350" numCol="1" spcCol="1270" anchor="ctr" anchorCtr="0"/>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Program Manager</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Victor Siemonsma</a:t>
          </a:r>
          <a:endParaRPr lang="en-US" sz="1100" b="0" kern="1200">
            <a:solidFill>
              <a:srgbClr val="FFFFFF"/>
            </a:solidFill>
            <a:latin typeface="Calibri" panose="020F0502020204030204"/>
            <a:ea typeface="+mn-ea"/>
            <a:cs typeface="+mn-cs"/>
          </a:endParaRPr>
        </a:p>
      </dgm:t>
    </dgm:pt>
    <dgm:pt modelId="{9BCF5173-1907-4633-93EA-82A10B74B517}" type="parTrans" cxnId="{A74CAA18-2BB7-4BD6-8E92-472AECAEDF84}">
      <dgm:prSet/>
      <dgm:spPr/>
      <dgm:t>
        <a:bodyPr/>
        <a:lstStyle/>
        <a:p>
          <a:endParaRPr lang="en-US"/>
        </a:p>
      </dgm:t>
    </dgm:pt>
    <dgm:pt modelId="{7597EDFE-D536-4B83-A696-95B2B0D3E43E}" type="sibTrans" cxnId="{A74CAA18-2BB7-4BD6-8E92-472AECAEDF84}">
      <dgm:prSet/>
      <dgm:spPr/>
      <dgm:t>
        <a:bodyPr/>
        <a:lstStyle/>
        <a:p>
          <a:endParaRPr lang="en-US"/>
        </a:p>
      </dgm:t>
    </dgm:pt>
    <dgm:pt modelId="{ED4373EE-FF8E-4C2A-BF0D-74EF1A0E2F99}" type="pres">
      <dgm:prSet presAssocID="{74F111B5-B7F2-46D5-AAC9-AC55390C29B4}" presName="hierChild1" presStyleCnt="0">
        <dgm:presLayoutVars>
          <dgm:orgChart val="1"/>
          <dgm:chPref val="1"/>
          <dgm:dir/>
          <dgm:animOne val="branch"/>
          <dgm:animLvl val="lvl"/>
          <dgm:resizeHandles/>
        </dgm:presLayoutVars>
      </dgm:prSet>
      <dgm:spPr/>
    </dgm:pt>
    <dgm:pt modelId="{51987880-05F2-48D9-95D0-8569957804C8}" type="pres">
      <dgm:prSet presAssocID="{F9165B1D-8575-4F31-A786-F622ECD14F09}" presName="hierRoot1" presStyleCnt="0">
        <dgm:presLayoutVars>
          <dgm:hierBranch val="init"/>
        </dgm:presLayoutVars>
      </dgm:prSet>
      <dgm:spPr/>
    </dgm:pt>
    <dgm:pt modelId="{F9DA3D55-A393-4B96-BAC6-F057DB33D61A}" type="pres">
      <dgm:prSet presAssocID="{F9165B1D-8575-4F31-A786-F622ECD14F09}" presName="rootComposite1" presStyleCnt="0"/>
      <dgm:spPr/>
    </dgm:pt>
    <dgm:pt modelId="{6A21CD96-7E8A-4F14-8183-3DC3205F55BB}" type="pres">
      <dgm:prSet presAssocID="{F9165B1D-8575-4F31-A786-F622ECD14F09}" presName="rootText1" presStyleLbl="node0" presStyleIdx="0" presStyleCnt="1" custScaleX="127007" custLinFactNeighborX="2170" custLinFactNeighborY="6635">
        <dgm:presLayoutVars>
          <dgm:chPref val="3"/>
        </dgm:presLayoutVars>
      </dgm:prSet>
      <dgm:spPr>
        <a:xfrm>
          <a:off x="5249591" y="625175"/>
          <a:ext cx="1362381" cy="536341"/>
        </a:xfrm>
        <a:prstGeom prst="rect">
          <a:avLst/>
        </a:prstGeom>
      </dgm:spPr>
    </dgm:pt>
    <dgm:pt modelId="{7D9A372D-BF20-4F0B-9394-F3652419000F}" type="pres">
      <dgm:prSet presAssocID="{F9165B1D-8575-4F31-A786-F622ECD14F09}" presName="rootConnector1" presStyleLbl="node1" presStyleIdx="0" presStyleCnt="0"/>
      <dgm:spPr/>
    </dgm:pt>
    <dgm:pt modelId="{B69E7C8A-A7D9-4FB5-BDA6-349A4DFCC86A}" type="pres">
      <dgm:prSet presAssocID="{F9165B1D-8575-4F31-A786-F622ECD14F09}" presName="hierChild2" presStyleCnt="0"/>
      <dgm:spPr/>
    </dgm:pt>
    <dgm:pt modelId="{602BE3FD-2C28-4D68-BB2D-4A4AF2EF9F76}" type="pres">
      <dgm:prSet presAssocID="{F75CC3C0-9EC9-43FE-9094-96A703A7491C}" presName="Name37" presStyleLbl="parChTrans1D2" presStyleIdx="0" presStyleCnt="11"/>
      <dgm:spPr/>
    </dgm:pt>
    <dgm:pt modelId="{FA373FD0-5582-48A6-A95A-499ED687FF85}" type="pres">
      <dgm:prSet presAssocID="{25DAF586-23FD-45F8-8D75-C31973A58049}" presName="hierRoot2" presStyleCnt="0">
        <dgm:presLayoutVars>
          <dgm:hierBranch val="init"/>
        </dgm:presLayoutVars>
      </dgm:prSet>
      <dgm:spPr/>
    </dgm:pt>
    <dgm:pt modelId="{789EE314-4B89-4209-914B-1D2EF734B212}" type="pres">
      <dgm:prSet presAssocID="{25DAF586-23FD-45F8-8D75-C31973A58049}" presName="rootComposite" presStyleCnt="0"/>
      <dgm:spPr/>
    </dgm:pt>
    <dgm:pt modelId="{269BF0C8-A40D-4D0D-8B7D-CD1365C07CDF}" type="pres">
      <dgm:prSet presAssocID="{25DAF586-23FD-45F8-8D75-C31973A58049}" presName="rootText" presStyleLbl="node2" presStyleIdx="0" presStyleCnt="8" custScaleX="125530">
        <dgm:presLayoutVars>
          <dgm:chPref val="3"/>
        </dgm:presLayoutVars>
      </dgm:prSet>
      <dgm:spPr/>
    </dgm:pt>
    <dgm:pt modelId="{89FEEDB3-A61D-4239-A640-E623628DAB6A}" type="pres">
      <dgm:prSet presAssocID="{25DAF586-23FD-45F8-8D75-C31973A58049}" presName="rootConnector" presStyleLbl="node2" presStyleIdx="0" presStyleCnt="8"/>
      <dgm:spPr/>
    </dgm:pt>
    <dgm:pt modelId="{50990C61-B8D9-4022-BB15-E3F07757924A}" type="pres">
      <dgm:prSet presAssocID="{25DAF586-23FD-45F8-8D75-C31973A58049}" presName="hierChild4" presStyleCnt="0"/>
      <dgm:spPr/>
    </dgm:pt>
    <dgm:pt modelId="{0366A97B-B192-4059-8CA1-F16D45E5946B}" type="pres">
      <dgm:prSet presAssocID="{25DAF586-23FD-45F8-8D75-C31973A58049}" presName="hierChild5" presStyleCnt="0"/>
      <dgm:spPr/>
    </dgm:pt>
    <dgm:pt modelId="{3F680C59-FA14-42C5-B817-F251095BC5A6}" type="pres">
      <dgm:prSet presAssocID="{B415BA68-967F-4F6F-9692-C5EF7D1CC0C3}" presName="Name37" presStyleLbl="parChTrans1D2" presStyleIdx="1" presStyleCnt="11"/>
      <dgm:spPr/>
    </dgm:pt>
    <dgm:pt modelId="{D27D6728-CCA3-451E-B7C3-D108FBDEE4A3}" type="pres">
      <dgm:prSet presAssocID="{567ADE00-2E9D-4F0A-8225-E37DE00BF706}" presName="hierRoot2" presStyleCnt="0">
        <dgm:presLayoutVars>
          <dgm:hierBranch val="init"/>
        </dgm:presLayoutVars>
      </dgm:prSet>
      <dgm:spPr/>
    </dgm:pt>
    <dgm:pt modelId="{E7CC75D5-B0CB-4706-A6A3-42919CBADA50}" type="pres">
      <dgm:prSet presAssocID="{567ADE00-2E9D-4F0A-8225-E37DE00BF706}" presName="rootComposite" presStyleCnt="0"/>
      <dgm:spPr/>
    </dgm:pt>
    <dgm:pt modelId="{59352014-1F36-44A1-9E21-B11A1B6375EA}" type="pres">
      <dgm:prSet presAssocID="{567ADE00-2E9D-4F0A-8225-E37DE00BF706}" presName="rootText" presStyleLbl="node2" presStyleIdx="1" presStyleCnt="8" custScaleX="125530">
        <dgm:presLayoutVars>
          <dgm:chPref val="3"/>
        </dgm:presLayoutVars>
      </dgm:prSet>
      <dgm:spPr/>
    </dgm:pt>
    <dgm:pt modelId="{B6240B99-BFEE-446C-89D5-D04CE06CBCBA}" type="pres">
      <dgm:prSet presAssocID="{567ADE00-2E9D-4F0A-8225-E37DE00BF706}" presName="rootConnector" presStyleLbl="node2" presStyleIdx="1" presStyleCnt="8"/>
      <dgm:spPr/>
    </dgm:pt>
    <dgm:pt modelId="{1BA5E0F9-2723-4C63-AC49-A7D0AB623FB6}" type="pres">
      <dgm:prSet presAssocID="{567ADE00-2E9D-4F0A-8225-E37DE00BF706}" presName="hierChild4" presStyleCnt="0"/>
      <dgm:spPr/>
    </dgm:pt>
    <dgm:pt modelId="{4B05B281-AAED-4627-AA13-61383EFF7C38}" type="pres">
      <dgm:prSet presAssocID="{567ADE00-2E9D-4F0A-8225-E37DE00BF706}" presName="hierChild5" presStyleCnt="0"/>
      <dgm:spPr/>
    </dgm:pt>
    <dgm:pt modelId="{B3EDE0A8-5FCD-4583-8F1E-E49B9FD28791}" type="pres">
      <dgm:prSet presAssocID="{4395924B-EAB7-4140-9E67-980EF61EA2B2}" presName="Name37" presStyleLbl="parChTrans1D2" presStyleIdx="2" presStyleCnt="11"/>
      <dgm:spPr/>
    </dgm:pt>
    <dgm:pt modelId="{1B369E1D-2F64-46B9-A807-67B5553FBB7B}" type="pres">
      <dgm:prSet presAssocID="{C2D49F48-C85B-4147-947B-9C274C473D72}" presName="hierRoot2" presStyleCnt="0">
        <dgm:presLayoutVars>
          <dgm:hierBranch val="init"/>
        </dgm:presLayoutVars>
      </dgm:prSet>
      <dgm:spPr/>
    </dgm:pt>
    <dgm:pt modelId="{5932161F-0304-45D7-8742-D1EB2CD32E06}" type="pres">
      <dgm:prSet presAssocID="{C2D49F48-C85B-4147-947B-9C274C473D72}" presName="rootComposite" presStyleCnt="0"/>
      <dgm:spPr/>
    </dgm:pt>
    <dgm:pt modelId="{A156AE9D-EB50-4C88-AB2D-5EC6265CE4A8}" type="pres">
      <dgm:prSet presAssocID="{C2D49F48-C85B-4147-947B-9C274C473D72}" presName="rootText" presStyleLbl="node2" presStyleIdx="2" presStyleCnt="8" custScaleX="125530">
        <dgm:presLayoutVars>
          <dgm:chPref val="3"/>
        </dgm:presLayoutVars>
      </dgm:prSet>
      <dgm:spPr>
        <a:xfrm>
          <a:off x="3149467" y="2874402"/>
          <a:ext cx="1346538" cy="536341"/>
        </a:xfrm>
        <a:prstGeom prst="rect">
          <a:avLst/>
        </a:prstGeom>
      </dgm:spPr>
    </dgm:pt>
    <dgm:pt modelId="{C61D07D5-4AA7-4A07-A6D1-91200B9CECD3}" type="pres">
      <dgm:prSet presAssocID="{C2D49F48-C85B-4147-947B-9C274C473D72}" presName="rootConnector" presStyleLbl="node2" presStyleIdx="2" presStyleCnt="8"/>
      <dgm:spPr/>
    </dgm:pt>
    <dgm:pt modelId="{D9DC2AD4-7D23-476B-AE04-67AB9B513CE4}" type="pres">
      <dgm:prSet presAssocID="{C2D49F48-C85B-4147-947B-9C274C473D72}" presName="hierChild4" presStyleCnt="0"/>
      <dgm:spPr/>
    </dgm:pt>
    <dgm:pt modelId="{A1161379-0E4F-4A83-81DE-A15BA77BE833}" type="pres">
      <dgm:prSet presAssocID="{C2D49F48-C85B-4147-947B-9C274C473D72}" presName="hierChild5" presStyleCnt="0"/>
      <dgm:spPr/>
    </dgm:pt>
    <dgm:pt modelId="{BB131258-C66B-4F53-BE3C-9BC3962624F3}" type="pres">
      <dgm:prSet presAssocID="{28DF2380-F094-442E-B959-B093A6FE9A19}" presName="Name37" presStyleLbl="parChTrans1D2" presStyleIdx="3" presStyleCnt="11"/>
      <dgm:spPr/>
    </dgm:pt>
    <dgm:pt modelId="{D8762427-F61F-4E7E-AB2F-18B734CE4DE9}" type="pres">
      <dgm:prSet presAssocID="{728C661C-EA7D-4C3C-AAF0-7867DE99F0FB}" presName="hierRoot2" presStyleCnt="0">
        <dgm:presLayoutVars>
          <dgm:hierBranch val="init"/>
        </dgm:presLayoutVars>
      </dgm:prSet>
      <dgm:spPr/>
    </dgm:pt>
    <dgm:pt modelId="{58159D6C-40C0-4EF6-8363-53411A76D155}" type="pres">
      <dgm:prSet presAssocID="{728C661C-EA7D-4C3C-AAF0-7867DE99F0FB}" presName="rootComposite" presStyleCnt="0"/>
      <dgm:spPr/>
    </dgm:pt>
    <dgm:pt modelId="{4B096575-C017-48F6-8E47-E19D2C36AD85}" type="pres">
      <dgm:prSet presAssocID="{728C661C-EA7D-4C3C-AAF0-7867DE99F0FB}" presName="rootText" presStyleLbl="node2" presStyleIdx="3" presStyleCnt="8" custScaleX="113980">
        <dgm:presLayoutVars>
          <dgm:chPref val="3"/>
        </dgm:presLayoutVars>
      </dgm:prSet>
      <dgm:spPr>
        <a:xfrm>
          <a:off x="4721268" y="2874402"/>
          <a:ext cx="1222643" cy="536341"/>
        </a:xfrm>
        <a:prstGeom prst="rect">
          <a:avLst/>
        </a:prstGeom>
      </dgm:spPr>
    </dgm:pt>
    <dgm:pt modelId="{208B610A-BEF9-44E8-9153-858D55B09540}" type="pres">
      <dgm:prSet presAssocID="{728C661C-EA7D-4C3C-AAF0-7867DE99F0FB}" presName="rootConnector" presStyleLbl="node2" presStyleIdx="3" presStyleCnt="8"/>
      <dgm:spPr/>
    </dgm:pt>
    <dgm:pt modelId="{8F3C4968-5BE7-4C62-9A3F-3CE6CB207214}" type="pres">
      <dgm:prSet presAssocID="{728C661C-EA7D-4C3C-AAF0-7867DE99F0FB}" presName="hierChild4" presStyleCnt="0"/>
      <dgm:spPr/>
    </dgm:pt>
    <dgm:pt modelId="{EB5A9195-BA3B-4EB7-90A8-B5E57D3C1E69}" type="pres">
      <dgm:prSet presAssocID="{728C661C-EA7D-4C3C-AAF0-7867DE99F0FB}" presName="hierChild5" presStyleCnt="0"/>
      <dgm:spPr/>
    </dgm:pt>
    <dgm:pt modelId="{4E206D9B-44D1-42CA-8378-E7533395DF1C}" type="pres">
      <dgm:prSet presAssocID="{A0965314-799D-453A-972A-FFF0B9A14BE9}" presName="Name37" presStyleLbl="parChTrans1D2" presStyleIdx="4" presStyleCnt="11"/>
      <dgm:spPr/>
    </dgm:pt>
    <dgm:pt modelId="{891104E4-0026-4FAD-B6FF-68F47E12B7E5}" type="pres">
      <dgm:prSet presAssocID="{AD13D5C2-03A3-4BCC-B5C8-83A4558B0A96}" presName="hierRoot2" presStyleCnt="0">
        <dgm:presLayoutVars>
          <dgm:hierBranch val="init"/>
        </dgm:presLayoutVars>
      </dgm:prSet>
      <dgm:spPr/>
    </dgm:pt>
    <dgm:pt modelId="{99488775-DF3A-4311-BE80-67C79643848D}" type="pres">
      <dgm:prSet presAssocID="{AD13D5C2-03A3-4BCC-B5C8-83A4558B0A96}" presName="rootComposite" presStyleCnt="0"/>
      <dgm:spPr/>
    </dgm:pt>
    <dgm:pt modelId="{3946F917-EBD6-4843-89DE-C6B19C18E0EE}" type="pres">
      <dgm:prSet presAssocID="{AD13D5C2-03A3-4BCC-B5C8-83A4558B0A96}" presName="rootText" presStyleLbl="node2" presStyleIdx="4" presStyleCnt="8" custScaleX="120255">
        <dgm:presLayoutVars>
          <dgm:chPref val="3"/>
        </dgm:presLayoutVars>
      </dgm:prSet>
      <dgm:spPr>
        <a:xfrm>
          <a:off x="6169175" y="2874402"/>
          <a:ext cx="1289954" cy="536341"/>
        </a:xfrm>
        <a:prstGeom prst="rect">
          <a:avLst/>
        </a:prstGeom>
      </dgm:spPr>
    </dgm:pt>
    <dgm:pt modelId="{34905C6E-A0B8-44B0-BEC4-4008A8F2D0C3}" type="pres">
      <dgm:prSet presAssocID="{AD13D5C2-03A3-4BCC-B5C8-83A4558B0A96}" presName="rootConnector" presStyleLbl="node2" presStyleIdx="4" presStyleCnt="8"/>
      <dgm:spPr/>
    </dgm:pt>
    <dgm:pt modelId="{460A268E-4DB7-4869-ACA4-74FCBFF60012}" type="pres">
      <dgm:prSet presAssocID="{AD13D5C2-03A3-4BCC-B5C8-83A4558B0A96}" presName="hierChild4" presStyleCnt="0"/>
      <dgm:spPr/>
    </dgm:pt>
    <dgm:pt modelId="{6AFC0049-9B51-4F7E-9E07-AA5268AF393C}" type="pres">
      <dgm:prSet presAssocID="{AD13D5C2-03A3-4BCC-B5C8-83A4558B0A96}" presName="hierChild5" presStyleCnt="0"/>
      <dgm:spPr/>
    </dgm:pt>
    <dgm:pt modelId="{B58B4511-D80E-4031-AAEB-7A74A2F08DB5}" type="pres">
      <dgm:prSet presAssocID="{DE60BE83-A518-4D2B-BD89-00E8B443EACE}" presName="Name37" presStyleLbl="parChTrans1D2" presStyleIdx="5" presStyleCnt="11"/>
      <dgm:spPr/>
    </dgm:pt>
    <dgm:pt modelId="{989D95D0-3C66-4538-8A2F-AACB164B4944}" type="pres">
      <dgm:prSet presAssocID="{E39C5778-22F3-4D91-9B3A-1FB12C7C1BF0}" presName="hierRoot2" presStyleCnt="0">
        <dgm:presLayoutVars>
          <dgm:hierBranch val="init"/>
        </dgm:presLayoutVars>
      </dgm:prSet>
      <dgm:spPr/>
    </dgm:pt>
    <dgm:pt modelId="{11A64B5A-3971-4E5A-8248-02A91D29D813}" type="pres">
      <dgm:prSet presAssocID="{E39C5778-22F3-4D91-9B3A-1FB12C7C1BF0}" presName="rootComposite" presStyleCnt="0"/>
      <dgm:spPr/>
    </dgm:pt>
    <dgm:pt modelId="{EAA33AB7-7F72-4018-BE0B-D556790F55D4}" type="pres">
      <dgm:prSet presAssocID="{E39C5778-22F3-4D91-9B3A-1FB12C7C1BF0}" presName="rootText" presStyleLbl="node2" presStyleIdx="5" presStyleCnt="8" custScaleX="120703">
        <dgm:presLayoutVars>
          <dgm:chPref val="3"/>
        </dgm:presLayoutVars>
      </dgm:prSet>
      <dgm:spPr>
        <a:xfrm>
          <a:off x="7684393" y="2874402"/>
          <a:ext cx="1294759" cy="536341"/>
        </a:xfrm>
        <a:prstGeom prst="rect">
          <a:avLst/>
        </a:prstGeom>
      </dgm:spPr>
    </dgm:pt>
    <dgm:pt modelId="{592DAB63-1243-4A71-8545-D38DF39992B3}" type="pres">
      <dgm:prSet presAssocID="{E39C5778-22F3-4D91-9B3A-1FB12C7C1BF0}" presName="rootConnector" presStyleLbl="node2" presStyleIdx="5" presStyleCnt="8"/>
      <dgm:spPr/>
    </dgm:pt>
    <dgm:pt modelId="{85CF5A82-C8E5-4C1C-BC41-CBFF1646F149}" type="pres">
      <dgm:prSet presAssocID="{E39C5778-22F3-4D91-9B3A-1FB12C7C1BF0}" presName="hierChild4" presStyleCnt="0"/>
      <dgm:spPr/>
    </dgm:pt>
    <dgm:pt modelId="{8EF4C8CB-6EF9-4394-A71E-14E663F55AE4}" type="pres">
      <dgm:prSet presAssocID="{E39C5778-22F3-4D91-9B3A-1FB12C7C1BF0}" presName="hierChild5" presStyleCnt="0"/>
      <dgm:spPr/>
    </dgm:pt>
    <dgm:pt modelId="{39955AA6-0D55-451E-B31F-406676DC06F4}" type="pres">
      <dgm:prSet presAssocID="{E5AF61D8-E0FD-43C3-8847-C7C4FE70ED70}" presName="Name37" presStyleLbl="parChTrans1D2" presStyleIdx="6" presStyleCnt="11"/>
      <dgm:spPr/>
    </dgm:pt>
    <dgm:pt modelId="{5281D7A9-DD44-4855-A708-F529F7A5712D}" type="pres">
      <dgm:prSet presAssocID="{EF6BCA3F-1AC9-4CDB-BF5D-BB1541AA06A7}" presName="hierRoot2" presStyleCnt="0">
        <dgm:presLayoutVars>
          <dgm:hierBranch val="init"/>
        </dgm:presLayoutVars>
      </dgm:prSet>
      <dgm:spPr/>
    </dgm:pt>
    <dgm:pt modelId="{28C1A109-5B34-4200-9548-186FA155C7F8}" type="pres">
      <dgm:prSet presAssocID="{EF6BCA3F-1AC9-4CDB-BF5D-BB1541AA06A7}" presName="rootComposite" presStyleCnt="0"/>
      <dgm:spPr/>
    </dgm:pt>
    <dgm:pt modelId="{2CA7F276-974F-49B1-BC6E-A5F7E1A69888}" type="pres">
      <dgm:prSet presAssocID="{EF6BCA3F-1AC9-4CDB-BF5D-BB1541AA06A7}" presName="rootText" presStyleLbl="node2" presStyleIdx="6" presStyleCnt="8" custScaleX="110675">
        <dgm:presLayoutVars>
          <dgm:chPref val="3"/>
        </dgm:presLayoutVars>
      </dgm:prSet>
      <dgm:spPr>
        <a:xfrm>
          <a:off x="9204416" y="2874402"/>
          <a:ext cx="1072682" cy="536341"/>
        </a:xfrm>
        <a:prstGeom prst="rect">
          <a:avLst/>
        </a:prstGeom>
      </dgm:spPr>
    </dgm:pt>
    <dgm:pt modelId="{7DF7FC4C-D101-494D-BFB6-5BE16E9D96F5}" type="pres">
      <dgm:prSet presAssocID="{EF6BCA3F-1AC9-4CDB-BF5D-BB1541AA06A7}" presName="rootConnector" presStyleLbl="node2" presStyleIdx="6" presStyleCnt="8"/>
      <dgm:spPr/>
    </dgm:pt>
    <dgm:pt modelId="{AB443A9D-B270-4AE2-97E6-A0128141FB0B}" type="pres">
      <dgm:prSet presAssocID="{EF6BCA3F-1AC9-4CDB-BF5D-BB1541AA06A7}" presName="hierChild4" presStyleCnt="0"/>
      <dgm:spPr/>
    </dgm:pt>
    <dgm:pt modelId="{45EF9E0E-02E7-428D-8013-F7F42E935F20}" type="pres">
      <dgm:prSet presAssocID="{EF6BCA3F-1AC9-4CDB-BF5D-BB1541AA06A7}" presName="hierChild5" presStyleCnt="0"/>
      <dgm:spPr/>
    </dgm:pt>
    <dgm:pt modelId="{20F252E3-FB04-4F07-99EF-CE1154DE4CD5}" type="pres">
      <dgm:prSet presAssocID="{AA5CDC27-8091-49AA-9B52-6236E7BC9239}" presName="Name37" presStyleLbl="parChTrans1D2" presStyleIdx="7" presStyleCnt="11"/>
      <dgm:spPr/>
    </dgm:pt>
    <dgm:pt modelId="{793ED086-E7F3-47CC-AB17-B1710192AACE}" type="pres">
      <dgm:prSet presAssocID="{B94E50E8-B138-411D-BB1F-012E9FFD8315}" presName="hierRoot2" presStyleCnt="0">
        <dgm:presLayoutVars>
          <dgm:hierBranch val="init"/>
        </dgm:presLayoutVars>
      </dgm:prSet>
      <dgm:spPr/>
    </dgm:pt>
    <dgm:pt modelId="{37D4DBA8-3944-4D0C-BFEF-923DA9DC1264}" type="pres">
      <dgm:prSet presAssocID="{B94E50E8-B138-411D-BB1F-012E9FFD8315}" presName="rootComposite" presStyleCnt="0"/>
      <dgm:spPr/>
    </dgm:pt>
    <dgm:pt modelId="{A41A60F2-254A-45C4-B3E9-FD5187C4B7F4}" type="pres">
      <dgm:prSet presAssocID="{B94E50E8-B138-411D-BB1F-012E9FFD8315}" presName="rootText" presStyleLbl="node2" presStyleIdx="7" presStyleCnt="8" custScaleX="121824">
        <dgm:presLayoutVars>
          <dgm:chPref val="3"/>
        </dgm:presLayoutVars>
      </dgm:prSet>
      <dgm:spPr>
        <a:xfrm>
          <a:off x="10502362" y="2874402"/>
          <a:ext cx="1306784" cy="536341"/>
        </a:xfrm>
        <a:prstGeom prst="rect">
          <a:avLst/>
        </a:prstGeom>
      </dgm:spPr>
    </dgm:pt>
    <dgm:pt modelId="{805C60D2-68BC-4FDB-ACAF-ECD04AED489F}" type="pres">
      <dgm:prSet presAssocID="{B94E50E8-B138-411D-BB1F-012E9FFD8315}" presName="rootConnector" presStyleLbl="node2" presStyleIdx="7" presStyleCnt="8"/>
      <dgm:spPr/>
    </dgm:pt>
    <dgm:pt modelId="{B65E743A-2DC0-4024-B9DF-32E2AE9715F5}" type="pres">
      <dgm:prSet presAssocID="{B94E50E8-B138-411D-BB1F-012E9FFD8315}" presName="hierChild4" presStyleCnt="0"/>
      <dgm:spPr/>
    </dgm:pt>
    <dgm:pt modelId="{8F5F87FF-62BA-4B63-B3E2-2161216C3E6F}" type="pres">
      <dgm:prSet presAssocID="{B94E50E8-B138-411D-BB1F-012E9FFD8315}" presName="hierChild5" presStyleCnt="0"/>
      <dgm:spPr/>
    </dgm:pt>
    <dgm:pt modelId="{AC520374-758B-4303-9503-8DA42438211A}" type="pres">
      <dgm:prSet presAssocID="{F9165B1D-8575-4F31-A786-F622ECD14F09}" presName="hierChild3" presStyleCnt="0"/>
      <dgm:spPr/>
    </dgm:pt>
    <dgm:pt modelId="{E8A0B04C-1915-4820-A4F6-796B327927B5}" type="pres">
      <dgm:prSet presAssocID="{2EB172E1-D2E5-4793-81C8-5740B52C62EF}" presName="Name111" presStyleLbl="parChTrans1D2" presStyleIdx="8" presStyleCnt="11"/>
      <dgm:spPr/>
    </dgm:pt>
    <dgm:pt modelId="{E5CAA034-A7C7-42D6-80F0-B259EA6A9C75}" type="pres">
      <dgm:prSet presAssocID="{6C20A37D-07FE-448A-A66F-11D4D6D6C2A5}" presName="hierRoot3" presStyleCnt="0">
        <dgm:presLayoutVars>
          <dgm:hierBranch val="init"/>
        </dgm:presLayoutVars>
      </dgm:prSet>
      <dgm:spPr/>
    </dgm:pt>
    <dgm:pt modelId="{D98F1B9C-4752-43C4-88A9-670E4246A850}" type="pres">
      <dgm:prSet presAssocID="{6C20A37D-07FE-448A-A66F-11D4D6D6C2A5}" presName="rootComposite3" presStyleCnt="0"/>
      <dgm:spPr/>
    </dgm:pt>
    <dgm:pt modelId="{568EB024-BCCF-4011-9BB0-3F74D1964401}" type="pres">
      <dgm:prSet presAssocID="{6C20A37D-07FE-448A-A66F-11D4D6D6C2A5}" presName="rootText3" presStyleLbl="asst1" presStyleIdx="0" presStyleCnt="3" custScaleX="130863">
        <dgm:presLayoutVars>
          <dgm:chPref val="3"/>
        </dgm:presLayoutVars>
      </dgm:prSet>
      <dgm:spPr>
        <a:xfrm>
          <a:off x="4633137" y="1351193"/>
          <a:ext cx="1161736" cy="536341"/>
        </a:xfrm>
        <a:prstGeom prst="rect">
          <a:avLst/>
        </a:prstGeom>
      </dgm:spPr>
    </dgm:pt>
    <dgm:pt modelId="{6DA811F7-7424-4C9B-8A9B-CCD2D05FD63F}" type="pres">
      <dgm:prSet presAssocID="{6C20A37D-07FE-448A-A66F-11D4D6D6C2A5}" presName="rootConnector3" presStyleLbl="asst1" presStyleIdx="0" presStyleCnt="3"/>
      <dgm:spPr/>
    </dgm:pt>
    <dgm:pt modelId="{C039FA7F-F5E3-4F04-91F8-7E08EA7BECAA}" type="pres">
      <dgm:prSet presAssocID="{6C20A37D-07FE-448A-A66F-11D4D6D6C2A5}" presName="hierChild6" presStyleCnt="0"/>
      <dgm:spPr/>
    </dgm:pt>
    <dgm:pt modelId="{016025ED-04A6-4764-8273-2C48E47C6D3A}" type="pres">
      <dgm:prSet presAssocID="{6C20A37D-07FE-448A-A66F-11D4D6D6C2A5}" presName="hierChild7" presStyleCnt="0"/>
      <dgm:spPr/>
    </dgm:pt>
    <dgm:pt modelId="{303691AE-44D9-4552-AE14-D7287F628436}" type="pres">
      <dgm:prSet presAssocID="{8178283E-04C4-4F40-8A8E-2EC7EBF8876D}" presName="Name111" presStyleLbl="parChTrans1D2" presStyleIdx="9" presStyleCnt="11"/>
      <dgm:spPr/>
    </dgm:pt>
    <dgm:pt modelId="{EC71B150-1A9B-41D4-9199-46249B358642}" type="pres">
      <dgm:prSet presAssocID="{D891E5AF-8CF4-43DD-8B32-6D9D22FBE489}" presName="hierRoot3" presStyleCnt="0">
        <dgm:presLayoutVars>
          <dgm:hierBranch val="init"/>
        </dgm:presLayoutVars>
      </dgm:prSet>
      <dgm:spPr/>
    </dgm:pt>
    <dgm:pt modelId="{FD2510AF-986D-4F67-8CAF-59739229248D}" type="pres">
      <dgm:prSet presAssocID="{D891E5AF-8CF4-43DD-8B32-6D9D22FBE489}" presName="rootComposite3" presStyleCnt="0"/>
      <dgm:spPr/>
    </dgm:pt>
    <dgm:pt modelId="{87190351-CE61-41E7-8606-880A5FE7A3CB}" type="pres">
      <dgm:prSet presAssocID="{D891E5AF-8CF4-43DD-8B32-6D9D22FBE489}" presName="rootText3" presStyleLbl="asst1" presStyleIdx="1" presStyleCnt="3" custScaleX="123418">
        <dgm:presLayoutVars>
          <dgm:chPref val="3"/>
        </dgm:presLayoutVars>
      </dgm:prSet>
      <dgm:spPr>
        <a:xfrm>
          <a:off x="6020137" y="1351193"/>
          <a:ext cx="1072682" cy="536341"/>
        </a:xfrm>
        <a:prstGeom prst="rect">
          <a:avLst/>
        </a:prstGeom>
      </dgm:spPr>
    </dgm:pt>
    <dgm:pt modelId="{8B4AB63F-8509-4F84-85F7-1BDA3A3683D1}" type="pres">
      <dgm:prSet presAssocID="{D891E5AF-8CF4-43DD-8B32-6D9D22FBE489}" presName="rootConnector3" presStyleLbl="asst1" presStyleIdx="1" presStyleCnt="3"/>
      <dgm:spPr/>
    </dgm:pt>
    <dgm:pt modelId="{40696AA2-08DC-4523-8C37-F1F82291ABA3}" type="pres">
      <dgm:prSet presAssocID="{D891E5AF-8CF4-43DD-8B32-6D9D22FBE489}" presName="hierChild6" presStyleCnt="0"/>
      <dgm:spPr/>
    </dgm:pt>
    <dgm:pt modelId="{DDDC37D4-9B13-4F63-9897-0D7B1EFF453A}" type="pres">
      <dgm:prSet presAssocID="{D891E5AF-8CF4-43DD-8B32-6D9D22FBE489}" presName="hierChild7" presStyleCnt="0"/>
      <dgm:spPr/>
    </dgm:pt>
    <dgm:pt modelId="{C4F3F39B-3471-46A0-8FE9-932408A6F61B}" type="pres">
      <dgm:prSet presAssocID="{9BCF5173-1907-4633-93EA-82A10B74B517}" presName="Name111" presStyleLbl="parChTrans1D2" presStyleIdx="10" presStyleCnt="11"/>
      <dgm:spPr/>
    </dgm:pt>
    <dgm:pt modelId="{6787A0AF-76E4-4E8B-B07A-06027B4569C4}" type="pres">
      <dgm:prSet presAssocID="{215CD3D0-9712-4598-90AD-ED971A4EDB44}" presName="hierRoot3" presStyleCnt="0">
        <dgm:presLayoutVars>
          <dgm:hierBranch val="init"/>
        </dgm:presLayoutVars>
      </dgm:prSet>
      <dgm:spPr/>
    </dgm:pt>
    <dgm:pt modelId="{EF858158-6074-473B-8481-D480BE2853E1}" type="pres">
      <dgm:prSet presAssocID="{215CD3D0-9712-4598-90AD-ED971A4EDB44}" presName="rootComposite3" presStyleCnt="0"/>
      <dgm:spPr/>
    </dgm:pt>
    <dgm:pt modelId="{A8FD35E5-B16D-4F37-9220-CC4A7D00634F}" type="pres">
      <dgm:prSet presAssocID="{215CD3D0-9712-4598-90AD-ED971A4EDB44}" presName="rootText3" presStyleLbl="asst1" presStyleIdx="2" presStyleCnt="3" custScaleX="131255">
        <dgm:presLayoutVars>
          <dgm:chPref val="3"/>
        </dgm:presLayoutVars>
      </dgm:prSet>
      <dgm:spPr>
        <a:xfrm>
          <a:off x="4633137" y="2112798"/>
          <a:ext cx="1072682" cy="536341"/>
        </a:xfrm>
        <a:prstGeom prst="rect">
          <a:avLst/>
        </a:prstGeom>
      </dgm:spPr>
    </dgm:pt>
    <dgm:pt modelId="{7E410A24-E450-404A-9BEC-1D084CF2AB2A}" type="pres">
      <dgm:prSet presAssocID="{215CD3D0-9712-4598-90AD-ED971A4EDB44}" presName="rootConnector3" presStyleLbl="asst1" presStyleIdx="2" presStyleCnt="3"/>
      <dgm:spPr/>
    </dgm:pt>
    <dgm:pt modelId="{F876DD54-D079-459C-87E6-F27C0D32ED2F}" type="pres">
      <dgm:prSet presAssocID="{215CD3D0-9712-4598-90AD-ED971A4EDB44}" presName="hierChild6" presStyleCnt="0"/>
      <dgm:spPr/>
    </dgm:pt>
    <dgm:pt modelId="{06F038CD-E9D5-4A33-9235-7D05DEA73D3A}" type="pres">
      <dgm:prSet presAssocID="{215CD3D0-9712-4598-90AD-ED971A4EDB44}" presName="hierChild7" presStyleCnt="0"/>
      <dgm:spPr/>
    </dgm:pt>
  </dgm:ptLst>
  <dgm:cxnLst>
    <dgm:cxn modelId="{3DE29602-E35C-47A7-896D-2D62E7EE8C2B}" srcId="{F9165B1D-8575-4F31-A786-F622ECD14F09}" destId="{EF6BCA3F-1AC9-4CDB-BF5D-BB1541AA06A7}" srcOrd="9" destOrd="0" parTransId="{E5AF61D8-E0FD-43C3-8847-C7C4FE70ED70}" sibTransId="{A009EBB6-28C6-4F2B-B948-D08553E0B469}"/>
    <dgm:cxn modelId="{639A5105-0645-4CF4-802B-D9D52F7E283F}" type="presOf" srcId="{D891E5AF-8CF4-43DD-8B32-6D9D22FBE489}" destId="{87190351-CE61-41E7-8606-880A5FE7A3CB}" srcOrd="0" destOrd="0" presId="urn:microsoft.com/office/officeart/2005/8/layout/orgChart1"/>
    <dgm:cxn modelId="{38098F0A-AF4A-45F6-98D7-39EE125BE0C3}" type="presOf" srcId="{B94E50E8-B138-411D-BB1F-012E9FFD8315}" destId="{A41A60F2-254A-45C4-B3E9-FD5187C4B7F4}" srcOrd="0" destOrd="0" presId="urn:microsoft.com/office/officeart/2005/8/layout/orgChart1"/>
    <dgm:cxn modelId="{CA617C0B-5BCE-454F-AD45-93782C0A00C1}" type="presOf" srcId="{28DF2380-F094-442E-B959-B093A6FE9A19}" destId="{BB131258-C66B-4F53-BE3C-9BC3962624F3}" srcOrd="0" destOrd="0" presId="urn:microsoft.com/office/officeart/2005/8/layout/orgChart1"/>
    <dgm:cxn modelId="{AA1E4A11-79DA-4FD7-B3AC-4FAB5100AE51}" type="presOf" srcId="{2EB172E1-D2E5-4793-81C8-5740B52C62EF}" destId="{E8A0B04C-1915-4820-A4F6-796B327927B5}" srcOrd="0" destOrd="0" presId="urn:microsoft.com/office/officeart/2005/8/layout/orgChart1"/>
    <dgm:cxn modelId="{B7A03D18-D17D-4158-80B6-46C3D5BC39EF}" srcId="{F9165B1D-8575-4F31-A786-F622ECD14F09}" destId="{6C20A37D-07FE-448A-A66F-11D4D6D6C2A5}" srcOrd="0" destOrd="0" parTransId="{2EB172E1-D2E5-4793-81C8-5740B52C62EF}" sibTransId="{9C308B44-6E55-48C8-8A4C-900B97AEB9CA}"/>
    <dgm:cxn modelId="{A74CAA18-2BB7-4BD6-8E92-472AECAEDF84}" srcId="{F9165B1D-8575-4F31-A786-F622ECD14F09}" destId="{215CD3D0-9712-4598-90AD-ED971A4EDB44}" srcOrd="2" destOrd="0" parTransId="{9BCF5173-1907-4633-93EA-82A10B74B517}" sibTransId="{7597EDFE-D536-4B83-A696-95B2B0D3E43E}"/>
    <dgm:cxn modelId="{09967919-2D39-4CC0-B9D6-285365BE7B10}" type="presOf" srcId="{6C20A37D-07FE-448A-A66F-11D4D6D6C2A5}" destId="{568EB024-BCCF-4011-9BB0-3F74D1964401}" srcOrd="0" destOrd="0" presId="urn:microsoft.com/office/officeart/2005/8/layout/orgChart1"/>
    <dgm:cxn modelId="{E14E031D-2940-4E6D-8C57-B705115E5708}" type="presOf" srcId="{B94E50E8-B138-411D-BB1F-012E9FFD8315}" destId="{805C60D2-68BC-4FDB-ACAF-ECD04AED489F}" srcOrd="1" destOrd="0" presId="urn:microsoft.com/office/officeart/2005/8/layout/orgChart1"/>
    <dgm:cxn modelId="{F1AE901F-F979-4BBB-A672-2102794080D4}" type="presOf" srcId="{D891E5AF-8CF4-43DD-8B32-6D9D22FBE489}" destId="{8B4AB63F-8509-4F84-85F7-1BDA3A3683D1}" srcOrd="1" destOrd="0" presId="urn:microsoft.com/office/officeart/2005/8/layout/orgChart1"/>
    <dgm:cxn modelId="{27085121-8716-4190-B759-C52C90AD04EF}" srcId="{F9165B1D-8575-4F31-A786-F622ECD14F09}" destId="{567ADE00-2E9D-4F0A-8225-E37DE00BF706}" srcOrd="4" destOrd="0" parTransId="{B415BA68-967F-4F6F-9692-C5EF7D1CC0C3}" sibTransId="{A873FFF7-708F-4F74-B94A-49AE7E519C1E}"/>
    <dgm:cxn modelId="{EBF24624-967D-4E6B-B8FC-5DE8818D582B}" type="presOf" srcId="{F75CC3C0-9EC9-43FE-9094-96A703A7491C}" destId="{602BE3FD-2C28-4D68-BB2D-4A4AF2EF9F76}" srcOrd="0" destOrd="0" presId="urn:microsoft.com/office/officeart/2005/8/layout/orgChart1"/>
    <dgm:cxn modelId="{C48EE82B-CDF8-46A8-84B4-6EA2CD0D086B}" type="presOf" srcId="{E39C5778-22F3-4D91-9B3A-1FB12C7C1BF0}" destId="{EAA33AB7-7F72-4018-BE0B-D556790F55D4}" srcOrd="0" destOrd="0" presId="urn:microsoft.com/office/officeart/2005/8/layout/orgChart1"/>
    <dgm:cxn modelId="{D6CE5C33-6D44-439C-8AA4-EC45FE6DC740}" type="presOf" srcId="{215CD3D0-9712-4598-90AD-ED971A4EDB44}" destId="{A8FD35E5-B16D-4F37-9220-CC4A7D00634F}" srcOrd="0" destOrd="0" presId="urn:microsoft.com/office/officeart/2005/8/layout/orgChart1"/>
    <dgm:cxn modelId="{43181337-F926-44BE-A714-A3F218E65EDD}" type="presOf" srcId="{AD13D5C2-03A3-4BCC-B5C8-83A4558B0A96}" destId="{3946F917-EBD6-4843-89DE-C6B19C18E0EE}" srcOrd="0" destOrd="0" presId="urn:microsoft.com/office/officeart/2005/8/layout/orgChart1"/>
    <dgm:cxn modelId="{9A50A13F-0299-4901-AECD-96C80AE5A182}" srcId="{F9165B1D-8575-4F31-A786-F622ECD14F09}" destId="{AD13D5C2-03A3-4BCC-B5C8-83A4558B0A96}" srcOrd="7" destOrd="0" parTransId="{A0965314-799D-453A-972A-FFF0B9A14BE9}" sibTransId="{555F5BDD-2466-45A5-9474-F0D0830D42BD}"/>
    <dgm:cxn modelId="{B70D8F41-5392-438B-8FAA-BFE323C6475B}" type="presOf" srcId="{EF6BCA3F-1AC9-4CDB-BF5D-BB1541AA06A7}" destId="{7DF7FC4C-D101-494D-BFB6-5BE16E9D96F5}" srcOrd="1" destOrd="0" presId="urn:microsoft.com/office/officeart/2005/8/layout/orgChart1"/>
    <dgm:cxn modelId="{CE00BB43-5E0F-4175-9F82-30AFF2A9CFA9}" srcId="{F9165B1D-8575-4F31-A786-F622ECD14F09}" destId="{25DAF586-23FD-45F8-8D75-C31973A58049}" srcOrd="3" destOrd="0" parTransId="{F75CC3C0-9EC9-43FE-9094-96A703A7491C}" sibTransId="{C5148F13-552B-4B75-8998-A92CDC4AAD85}"/>
    <dgm:cxn modelId="{C11ED045-BD8B-47DD-B6CC-C8827E1F2F19}" srcId="{F9165B1D-8575-4F31-A786-F622ECD14F09}" destId="{728C661C-EA7D-4C3C-AAF0-7867DE99F0FB}" srcOrd="6" destOrd="0" parTransId="{28DF2380-F094-442E-B959-B093A6FE9A19}" sibTransId="{D8B57BF5-2CF7-4229-B328-0366F58390BF}"/>
    <dgm:cxn modelId="{38166947-439F-4D84-8265-5C28C0C7A5A1}" type="presOf" srcId="{C2D49F48-C85B-4147-947B-9C274C473D72}" destId="{C61D07D5-4AA7-4A07-A6D1-91200B9CECD3}" srcOrd="1" destOrd="0" presId="urn:microsoft.com/office/officeart/2005/8/layout/orgChart1"/>
    <dgm:cxn modelId="{8F745B6A-BC65-4789-B6F2-68979BAB825B}" type="presOf" srcId="{567ADE00-2E9D-4F0A-8225-E37DE00BF706}" destId="{B6240B99-BFEE-446C-89D5-D04CE06CBCBA}" srcOrd="1" destOrd="0" presId="urn:microsoft.com/office/officeart/2005/8/layout/orgChart1"/>
    <dgm:cxn modelId="{97837F6B-A422-4F98-B90E-37CB473184E7}" type="presOf" srcId="{25DAF586-23FD-45F8-8D75-C31973A58049}" destId="{269BF0C8-A40D-4D0D-8B7D-CD1365C07CDF}" srcOrd="0" destOrd="0" presId="urn:microsoft.com/office/officeart/2005/8/layout/orgChart1"/>
    <dgm:cxn modelId="{69A9AD6F-52D8-49F1-8C50-4CB668F4C9AB}" type="presOf" srcId="{8178283E-04C4-4F40-8A8E-2EC7EBF8876D}" destId="{303691AE-44D9-4552-AE14-D7287F628436}" srcOrd="0" destOrd="0" presId="urn:microsoft.com/office/officeart/2005/8/layout/orgChart1"/>
    <dgm:cxn modelId="{70316B52-8F83-4A84-9023-5EE1FD02E896}" type="presOf" srcId="{6C20A37D-07FE-448A-A66F-11D4D6D6C2A5}" destId="{6DA811F7-7424-4C9B-8A9B-CCD2D05FD63F}" srcOrd="1" destOrd="0" presId="urn:microsoft.com/office/officeart/2005/8/layout/orgChart1"/>
    <dgm:cxn modelId="{6910F654-E7E2-4024-BE40-8859D6C62FCB}" srcId="{F9165B1D-8575-4F31-A786-F622ECD14F09}" destId="{E39C5778-22F3-4D91-9B3A-1FB12C7C1BF0}" srcOrd="8" destOrd="0" parTransId="{DE60BE83-A518-4D2B-BD89-00E8B443EACE}" sibTransId="{64E84512-4A23-48CE-91E8-361440FB9678}"/>
    <dgm:cxn modelId="{E1842477-3C46-4761-AF93-546EBC85E429}" type="presOf" srcId="{728C661C-EA7D-4C3C-AAF0-7867DE99F0FB}" destId="{4B096575-C017-48F6-8E47-E19D2C36AD85}" srcOrd="0" destOrd="0" presId="urn:microsoft.com/office/officeart/2005/8/layout/orgChart1"/>
    <dgm:cxn modelId="{D0C3C557-A372-4FD6-A38C-7842A6D9E953}" srcId="{F9165B1D-8575-4F31-A786-F622ECD14F09}" destId="{B94E50E8-B138-411D-BB1F-012E9FFD8315}" srcOrd="10" destOrd="0" parTransId="{AA5CDC27-8091-49AA-9B52-6236E7BC9239}" sibTransId="{ED1D35A3-06B9-4B98-9E93-A92E7F5B4EDC}"/>
    <dgm:cxn modelId="{1684A278-15E7-44EA-B16F-08297772AC5A}" type="presOf" srcId="{F9165B1D-8575-4F31-A786-F622ECD14F09}" destId="{7D9A372D-BF20-4F0B-9394-F3652419000F}" srcOrd="1" destOrd="0" presId="urn:microsoft.com/office/officeart/2005/8/layout/orgChart1"/>
    <dgm:cxn modelId="{2AEB6F79-3498-45F5-BD47-896EF9224C8D}" type="presOf" srcId="{C2D49F48-C85B-4147-947B-9C274C473D72}" destId="{A156AE9D-EB50-4C88-AB2D-5EC6265CE4A8}" srcOrd="0" destOrd="0" presId="urn:microsoft.com/office/officeart/2005/8/layout/orgChart1"/>
    <dgm:cxn modelId="{9538A679-21CE-4182-9E98-4B1B6786DE58}" type="presOf" srcId="{25DAF586-23FD-45F8-8D75-C31973A58049}" destId="{89FEEDB3-A61D-4239-A640-E623628DAB6A}" srcOrd="1" destOrd="0" presId="urn:microsoft.com/office/officeart/2005/8/layout/orgChart1"/>
    <dgm:cxn modelId="{B4B04E7C-9421-47EF-BBBE-9E9DE8CAA1CE}" type="presOf" srcId="{AD13D5C2-03A3-4BCC-B5C8-83A4558B0A96}" destId="{34905C6E-A0B8-44B0-BEC4-4008A8F2D0C3}" srcOrd="1" destOrd="0" presId="urn:microsoft.com/office/officeart/2005/8/layout/orgChart1"/>
    <dgm:cxn modelId="{58039680-D6EF-4F05-A5E7-A46CAEFB81DE}" type="presOf" srcId="{74F111B5-B7F2-46D5-AAC9-AC55390C29B4}" destId="{ED4373EE-FF8E-4C2A-BF0D-74EF1A0E2F99}" srcOrd="0" destOrd="0" presId="urn:microsoft.com/office/officeart/2005/8/layout/orgChart1"/>
    <dgm:cxn modelId="{5D433385-2C9C-4F1E-AA01-F68D10D45811}" type="presOf" srcId="{567ADE00-2E9D-4F0A-8225-E37DE00BF706}" destId="{59352014-1F36-44A1-9E21-B11A1B6375EA}" srcOrd="0" destOrd="0" presId="urn:microsoft.com/office/officeart/2005/8/layout/orgChart1"/>
    <dgm:cxn modelId="{54395786-4329-4AC0-ADD2-E9557D300723}" type="presOf" srcId="{DE60BE83-A518-4D2B-BD89-00E8B443EACE}" destId="{B58B4511-D80E-4031-AAEB-7A74A2F08DB5}" srcOrd="0" destOrd="0" presId="urn:microsoft.com/office/officeart/2005/8/layout/orgChart1"/>
    <dgm:cxn modelId="{C4D72F8F-F6A7-4CB2-97FD-47F6634AD915}" type="presOf" srcId="{9BCF5173-1907-4633-93EA-82A10B74B517}" destId="{C4F3F39B-3471-46A0-8FE9-932408A6F61B}" srcOrd="0" destOrd="0" presId="urn:microsoft.com/office/officeart/2005/8/layout/orgChart1"/>
    <dgm:cxn modelId="{16B0B992-C460-4005-ADFC-EF3A23E0F43E}" type="presOf" srcId="{B415BA68-967F-4F6F-9692-C5EF7D1CC0C3}" destId="{3F680C59-FA14-42C5-B817-F251095BC5A6}" srcOrd="0" destOrd="0" presId="urn:microsoft.com/office/officeart/2005/8/layout/orgChart1"/>
    <dgm:cxn modelId="{B8138994-8C16-424C-ABB8-58F134956931}" srcId="{F9165B1D-8575-4F31-A786-F622ECD14F09}" destId="{C2D49F48-C85B-4147-947B-9C274C473D72}" srcOrd="5" destOrd="0" parTransId="{4395924B-EAB7-4140-9E67-980EF61EA2B2}" sibTransId="{20B1514A-846E-47AD-9F77-04ABCDA6F072}"/>
    <dgm:cxn modelId="{B8077DAA-7DB6-41C5-9F96-0E5A793F5CA5}" srcId="{F9165B1D-8575-4F31-A786-F622ECD14F09}" destId="{D891E5AF-8CF4-43DD-8B32-6D9D22FBE489}" srcOrd="1" destOrd="0" parTransId="{8178283E-04C4-4F40-8A8E-2EC7EBF8876D}" sibTransId="{591B466A-69CE-485B-985B-00613582B9B7}"/>
    <dgm:cxn modelId="{8C4B27C2-E927-4FE4-8DE1-B3641828056B}" type="presOf" srcId="{728C661C-EA7D-4C3C-AAF0-7867DE99F0FB}" destId="{208B610A-BEF9-44E8-9153-858D55B09540}" srcOrd="1" destOrd="0" presId="urn:microsoft.com/office/officeart/2005/8/layout/orgChart1"/>
    <dgm:cxn modelId="{8B8F4BC3-00D3-4CEE-BD12-DBC4EEC827B8}" type="presOf" srcId="{EF6BCA3F-1AC9-4CDB-BF5D-BB1541AA06A7}" destId="{2CA7F276-974F-49B1-BC6E-A5F7E1A69888}" srcOrd="0" destOrd="0" presId="urn:microsoft.com/office/officeart/2005/8/layout/orgChart1"/>
    <dgm:cxn modelId="{9A96A2C5-712E-4FB6-8FD7-85945311A14B}" type="presOf" srcId="{215CD3D0-9712-4598-90AD-ED971A4EDB44}" destId="{7E410A24-E450-404A-9BEC-1D084CF2AB2A}" srcOrd="1" destOrd="0" presId="urn:microsoft.com/office/officeart/2005/8/layout/orgChart1"/>
    <dgm:cxn modelId="{D73CDFCD-51F7-49D0-943B-BEBF8B08E53F}" type="presOf" srcId="{E39C5778-22F3-4D91-9B3A-1FB12C7C1BF0}" destId="{592DAB63-1243-4A71-8545-D38DF39992B3}" srcOrd="1" destOrd="0" presId="urn:microsoft.com/office/officeart/2005/8/layout/orgChart1"/>
    <dgm:cxn modelId="{D04F60D2-A6E7-4474-BF80-07D39DF45254}" type="presOf" srcId="{E5AF61D8-E0FD-43C3-8847-C7C4FE70ED70}" destId="{39955AA6-0D55-451E-B31F-406676DC06F4}" srcOrd="0" destOrd="0" presId="urn:microsoft.com/office/officeart/2005/8/layout/orgChart1"/>
    <dgm:cxn modelId="{33A36CE3-60FA-4EC0-9595-E08BA11E1339}" type="presOf" srcId="{A0965314-799D-453A-972A-FFF0B9A14BE9}" destId="{4E206D9B-44D1-42CA-8378-E7533395DF1C}" srcOrd="0" destOrd="0" presId="urn:microsoft.com/office/officeart/2005/8/layout/orgChart1"/>
    <dgm:cxn modelId="{E9FCA1E6-D605-4B15-8A9A-0AFA1E9FC529}" srcId="{74F111B5-B7F2-46D5-AAC9-AC55390C29B4}" destId="{F9165B1D-8575-4F31-A786-F622ECD14F09}" srcOrd="0" destOrd="0" parTransId="{4F9B4A06-DA11-4A1C-829F-4235C5E83548}" sibTransId="{FEE24E48-89AF-45D9-A00A-6D52F8684B6C}"/>
    <dgm:cxn modelId="{A1144AEC-192F-45C8-B4B9-A676D193D846}" type="presOf" srcId="{F9165B1D-8575-4F31-A786-F622ECD14F09}" destId="{6A21CD96-7E8A-4F14-8183-3DC3205F55BB}" srcOrd="0" destOrd="0" presId="urn:microsoft.com/office/officeart/2005/8/layout/orgChart1"/>
    <dgm:cxn modelId="{6F5B02F4-B97C-4054-A2CC-A03C0AA7D924}" type="presOf" srcId="{AA5CDC27-8091-49AA-9B52-6236E7BC9239}" destId="{20F252E3-FB04-4F07-99EF-CE1154DE4CD5}" srcOrd="0" destOrd="0" presId="urn:microsoft.com/office/officeart/2005/8/layout/orgChart1"/>
    <dgm:cxn modelId="{49BE7AF4-6665-46F2-A7ED-A98EF266D2E0}" type="presOf" srcId="{4395924B-EAB7-4140-9E67-980EF61EA2B2}" destId="{B3EDE0A8-5FCD-4583-8F1E-E49B9FD28791}" srcOrd="0" destOrd="0" presId="urn:microsoft.com/office/officeart/2005/8/layout/orgChart1"/>
    <dgm:cxn modelId="{62FF182E-0F12-48EA-8652-F54C011C482F}" type="presParOf" srcId="{ED4373EE-FF8E-4C2A-BF0D-74EF1A0E2F99}" destId="{51987880-05F2-48D9-95D0-8569957804C8}" srcOrd="0" destOrd="0" presId="urn:microsoft.com/office/officeart/2005/8/layout/orgChart1"/>
    <dgm:cxn modelId="{E990C700-DA40-45E8-B308-9E2A54AD96CD}" type="presParOf" srcId="{51987880-05F2-48D9-95D0-8569957804C8}" destId="{F9DA3D55-A393-4B96-BAC6-F057DB33D61A}" srcOrd="0" destOrd="0" presId="urn:microsoft.com/office/officeart/2005/8/layout/orgChart1"/>
    <dgm:cxn modelId="{D7F9A402-D4C6-4E95-88B3-E674F15C2237}" type="presParOf" srcId="{F9DA3D55-A393-4B96-BAC6-F057DB33D61A}" destId="{6A21CD96-7E8A-4F14-8183-3DC3205F55BB}" srcOrd="0" destOrd="0" presId="urn:microsoft.com/office/officeart/2005/8/layout/orgChart1"/>
    <dgm:cxn modelId="{DFE7FCFB-DDD2-4C5B-B248-3E6924F7B345}" type="presParOf" srcId="{F9DA3D55-A393-4B96-BAC6-F057DB33D61A}" destId="{7D9A372D-BF20-4F0B-9394-F3652419000F}" srcOrd="1" destOrd="0" presId="urn:microsoft.com/office/officeart/2005/8/layout/orgChart1"/>
    <dgm:cxn modelId="{42C40026-ABCF-4028-81EF-229100259E4F}" type="presParOf" srcId="{51987880-05F2-48D9-95D0-8569957804C8}" destId="{B69E7C8A-A7D9-4FB5-BDA6-349A4DFCC86A}" srcOrd="1" destOrd="0" presId="urn:microsoft.com/office/officeart/2005/8/layout/orgChart1"/>
    <dgm:cxn modelId="{82E0F189-6E65-41BF-822A-C7ED8B187A6B}" type="presParOf" srcId="{B69E7C8A-A7D9-4FB5-BDA6-349A4DFCC86A}" destId="{602BE3FD-2C28-4D68-BB2D-4A4AF2EF9F76}" srcOrd="0" destOrd="0" presId="urn:microsoft.com/office/officeart/2005/8/layout/orgChart1"/>
    <dgm:cxn modelId="{C1EDC116-315E-440C-AF5B-1DA80E890813}" type="presParOf" srcId="{B69E7C8A-A7D9-4FB5-BDA6-349A4DFCC86A}" destId="{FA373FD0-5582-48A6-A95A-499ED687FF85}" srcOrd="1" destOrd="0" presId="urn:microsoft.com/office/officeart/2005/8/layout/orgChart1"/>
    <dgm:cxn modelId="{89850EC0-DA27-4570-93B5-8549A31D552F}" type="presParOf" srcId="{FA373FD0-5582-48A6-A95A-499ED687FF85}" destId="{789EE314-4B89-4209-914B-1D2EF734B212}" srcOrd="0" destOrd="0" presId="urn:microsoft.com/office/officeart/2005/8/layout/orgChart1"/>
    <dgm:cxn modelId="{239DCAF7-E179-42C8-ADD4-F3D0B93B264E}" type="presParOf" srcId="{789EE314-4B89-4209-914B-1D2EF734B212}" destId="{269BF0C8-A40D-4D0D-8B7D-CD1365C07CDF}" srcOrd="0" destOrd="0" presId="urn:microsoft.com/office/officeart/2005/8/layout/orgChart1"/>
    <dgm:cxn modelId="{DF87469F-5D64-483A-9067-0044E57DBE69}" type="presParOf" srcId="{789EE314-4B89-4209-914B-1D2EF734B212}" destId="{89FEEDB3-A61D-4239-A640-E623628DAB6A}" srcOrd="1" destOrd="0" presId="urn:microsoft.com/office/officeart/2005/8/layout/orgChart1"/>
    <dgm:cxn modelId="{8EF7A430-6E63-4F46-A61A-4940BEE96451}" type="presParOf" srcId="{FA373FD0-5582-48A6-A95A-499ED687FF85}" destId="{50990C61-B8D9-4022-BB15-E3F07757924A}" srcOrd="1" destOrd="0" presId="urn:microsoft.com/office/officeart/2005/8/layout/orgChart1"/>
    <dgm:cxn modelId="{EBB980C3-A8AB-4AB0-B0C9-CC34105A1A1A}" type="presParOf" srcId="{FA373FD0-5582-48A6-A95A-499ED687FF85}" destId="{0366A97B-B192-4059-8CA1-F16D45E5946B}" srcOrd="2" destOrd="0" presId="urn:microsoft.com/office/officeart/2005/8/layout/orgChart1"/>
    <dgm:cxn modelId="{26D05A46-53C9-4184-A259-B6E12E010079}" type="presParOf" srcId="{B69E7C8A-A7D9-4FB5-BDA6-349A4DFCC86A}" destId="{3F680C59-FA14-42C5-B817-F251095BC5A6}" srcOrd="2" destOrd="0" presId="urn:microsoft.com/office/officeart/2005/8/layout/orgChart1"/>
    <dgm:cxn modelId="{F46DC7A2-1A81-40DD-9422-8E3F9BDA32A5}" type="presParOf" srcId="{B69E7C8A-A7D9-4FB5-BDA6-349A4DFCC86A}" destId="{D27D6728-CCA3-451E-B7C3-D108FBDEE4A3}" srcOrd="3" destOrd="0" presId="urn:microsoft.com/office/officeart/2005/8/layout/orgChart1"/>
    <dgm:cxn modelId="{32F8F7CC-B4DE-4284-8276-7FB25A4CA59E}" type="presParOf" srcId="{D27D6728-CCA3-451E-B7C3-D108FBDEE4A3}" destId="{E7CC75D5-B0CB-4706-A6A3-42919CBADA50}" srcOrd="0" destOrd="0" presId="urn:microsoft.com/office/officeart/2005/8/layout/orgChart1"/>
    <dgm:cxn modelId="{7087331A-B657-4E01-ACC1-762A3C3E3CDF}" type="presParOf" srcId="{E7CC75D5-B0CB-4706-A6A3-42919CBADA50}" destId="{59352014-1F36-44A1-9E21-B11A1B6375EA}" srcOrd="0" destOrd="0" presId="urn:microsoft.com/office/officeart/2005/8/layout/orgChart1"/>
    <dgm:cxn modelId="{DB746B16-8DB4-4FFF-8990-538B79DA5888}" type="presParOf" srcId="{E7CC75D5-B0CB-4706-A6A3-42919CBADA50}" destId="{B6240B99-BFEE-446C-89D5-D04CE06CBCBA}" srcOrd="1" destOrd="0" presId="urn:microsoft.com/office/officeart/2005/8/layout/orgChart1"/>
    <dgm:cxn modelId="{427CC5A6-9838-440A-899F-BB37C1FFFC0E}" type="presParOf" srcId="{D27D6728-CCA3-451E-B7C3-D108FBDEE4A3}" destId="{1BA5E0F9-2723-4C63-AC49-A7D0AB623FB6}" srcOrd="1" destOrd="0" presId="urn:microsoft.com/office/officeart/2005/8/layout/orgChart1"/>
    <dgm:cxn modelId="{8BF3CF95-9AA0-4111-A5F9-58828B42A4FC}" type="presParOf" srcId="{D27D6728-CCA3-451E-B7C3-D108FBDEE4A3}" destId="{4B05B281-AAED-4627-AA13-61383EFF7C38}" srcOrd="2" destOrd="0" presId="urn:microsoft.com/office/officeart/2005/8/layout/orgChart1"/>
    <dgm:cxn modelId="{C9ADB6D5-920C-43DD-9753-BD9FC4ACFA35}" type="presParOf" srcId="{B69E7C8A-A7D9-4FB5-BDA6-349A4DFCC86A}" destId="{B3EDE0A8-5FCD-4583-8F1E-E49B9FD28791}" srcOrd="4" destOrd="0" presId="urn:microsoft.com/office/officeart/2005/8/layout/orgChart1"/>
    <dgm:cxn modelId="{10A539F9-D5E7-44DC-8E2C-13E1B42BE7A9}" type="presParOf" srcId="{B69E7C8A-A7D9-4FB5-BDA6-349A4DFCC86A}" destId="{1B369E1D-2F64-46B9-A807-67B5553FBB7B}" srcOrd="5" destOrd="0" presId="urn:microsoft.com/office/officeart/2005/8/layout/orgChart1"/>
    <dgm:cxn modelId="{4F57C32F-EF4C-4919-BC66-AA9DD5117C8C}" type="presParOf" srcId="{1B369E1D-2F64-46B9-A807-67B5553FBB7B}" destId="{5932161F-0304-45D7-8742-D1EB2CD32E06}" srcOrd="0" destOrd="0" presId="urn:microsoft.com/office/officeart/2005/8/layout/orgChart1"/>
    <dgm:cxn modelId="{D3CCEDCE-B66F-4D2D-8DD2-A573BC6D120F}" type="presParOf" srcId="{5932161F-0304-45D7-8742-D1EB2CD32E06}" destId="{A156AE9D-EB50-4C88-AB2D-5EC6265CE4A8}" srcOrd="0" destOrd="0" presId="urn:microsoft.com/office/officeart/2005/8/layout/orgChart1"/>
    <dgm:cxn modelId="{CE39D34E-01FB-4E23-B088-221692A0794E}" type="presParOf" srcId="{5932161F-0304-45D7-8742-D1EB2CD32E06}" destId="{C61D07D5-4AA7-4A07-A6D1-91200B9CECD3}" srcOrd="1" destOrd="0" presId="urn:microsoft.com/office/officeart/2005/8/layout/orgChart1"/>
    <dgm:cxn modelId="{2B3926D6-DE46-4CDE-8658-DA5678F2CCF3}" type="presParOf" srcId="{1B369E1D-2F64-46B9-A807-67B5553FBB7B}" destId="{D9DC2AD4-7D23-476B-AE04-67AB9B513CE4}" srcOrd="1" destOrd="0" presId="urn:microsoft.com/office/officeart/2005/8/layout/orgChart1"/>
    <dgm:cxn modelId="{E245B48C-0F97-43C1-B506-FB035090C205}" type="presParOf" srcId="{1B369E1D-2F64-46B9-A807-67B5553FBB7B}" destId="{A1161379-0E4F-4A83-81DE-A15BA77BE833}" srcOrd="2" destOrd="0" presId="urn:microsoft.com/office/officeart/2005/8/layout/orgChart1"/>
    <dgm:cxn modelId="{DB8D5197-856A-4ED0-97CF-262C2FE55316}" type="presParOf" srcId="{B69E7C8A-A7D9-4FB5-BDA6-349A4DFCC86A}" destId="{BB131258-C66B-4F53-BE3C-9BC3962624F3}" srcOrd="6" destOrd="0" presId="urn:microsoft.com/office/officeart/2005/8/layout/orgChart1"/>
    <dgm:cxn modelId="{E39A8C35-88EA-4CBC-810F-62CF0F08A670}" type="presParOf" srcId="{B69E7C8A-A7D9-4FB5-BDA6-349A4DFCC86A}" destId="{D8762427-F61F-4E7E-AB2F-18B734CE4DE9}" srcOrd="7" destOrd="0" presId="urn:microsoft.com/office/officeart/2005/8/layout/orgChart1"/>
    <dgm:cxn modelId="{CD941E99-6FFB-478C-96E8-7BD4DACF533F}" type="presParOf" srcId="{D8762427-F61F-4E7E-AB2F-18B734CE4DE9}" destId="{58159D6C-40C0-4EF6-8363-53411A76D155}" srcOrd="0" destOrd="0" presId="urn:microsoft.com/office/officeart/2005/8/layout/orgChart1"/>
    <dgm:cxn modelId="{C124DB31-6041-48BB-859C-95DFB2E38134}" type="presParOf" srcId="{58159D6C-40C0-4EF6-8363-53411A76D155}" destId="{4B096575-C017-48F6-8E47-E19D2C36AD85}" srcOrd="0" destOrd="0" presId="urn:microsoft.com/office/officeart/2005/8/layout/orgChart1"/>
    <dgm:cxn modelId="{C7D87E5D-5974-47B3-8B15-444BC83DB3C7}" type="presParOf" srcId="{58159D6C-40C0-4EF6-8363-53411A76D155}" destId="{208B610A-BEF9-44E8-9153-858D55B09540}" srcOrd="1" destOrd="0" presId="urn:microsoft.com/office/officeart/2005/8/layout/orgChart1"/>
    <dgm:cxn modelId="{AF33852D-8427-4344-9142-A7E571F5C7ED}" type="presParOf" srcId="{D8762427-F61F-4E7E-AB2F-18B734CE4DE9}" destId="{8F3C4968-5BE7-4C62-9A3F-3CE6CB207214}" srcOrd="1" destOrd="0" presId="urn:microsoft.com/office/officeart/2005/8/layout/orgChart1"/>
    <dgm:cxn modelId="{3DF46A58-E6A3-4A36-B5A6-D359ADE20BB6}" type="presParOf" srcId="{D8762427-F61F-4E7E-AB2F-18B734CE4DE9}" destId="{EB5A9195-BA3B-4EB7-90A8-B5E57D3C1E69}" srcOrd="2" destOrd="0" presId="urn:microsoft.com/office/officeart/2005/8/layout/orgChart1"/>
    <dgm:cxn modelId="{6B3A1C3E-BB39-4351-B489-79C88175050E}" type="presParOf" srcId="{B69E7C8A-A7D9-4FB5-BDA6-349A4DFCC86A}" destId="{4E206D9B-44D1-42CA-8378-E7533395DF1C}" srcOrd="8" destOrd="0" presId="urn:microsoft.com/office/officeart/2005/8/layout/orgChart1"/>
    <dgm:cxn modelId="{EB145542-0314-405D-A3A8-1C7F667166E2}" type="presParOf" srcId="{B69E7C8A-A7D9-4FB5-BDA6-349A4DFCC86A}" destId="{891104E4-0026-4FAD-B6FF-68F47E12B7E5}" srcOrd="9" destOrd="0" presId="urn:microsoft.com/office/officeart/2005/8/layout/orgChart1"/>
    <dgm:cxn modelId="{93AFC645-E6CC-4A75-B95E-604BC9165316}" type="presParOf" srcId="{891104E4-0026-4FAD-B6FF-68F47E12B7E5}" destId="{99488775-DF3A-4311-BE80-67C79643848D}" srcOrd="0" destOrd="0" presId="urn:microsoft.com/office/officeart/2005/8/layout/orgChart1"/>
    <dgm:cxn modelId="{66F6D2F6-7FA2-4D68-A5E1-D907FAB8F3AE}" type="presParOf" srcId="{99488775-DF3A-4311-BE80-67C79643848D}" destId="{3946F917-EBD6-4843-89DE-C6B19C18E0EE}" srcOrd="0" destOrd="0" presId="urn:microsoft.com/office/officeart/2005/8/layout/orgChart1"/>
    <dgm:cxn modelId="{C181A1DD-F6AA-413F-9C50-FC819E278A85}" type="presParOf" srcId="{99488775-DF3A-4311-BE80-67C79643848D}" destId="{34905C6E-A0B8-44B0-BEC4-4008A8F2D0C3}" srcOrd="1" destOrd="0" presId="urn:microsoft.com/office/officeart/2005/8/layout/orgChart1"/>
    <dgm:cxn modelId="{94BC226C-3C6F-4E00-BBB2-0B466D5E2E8C}" type="presParOf" srcId="{891104E4-0026-4FAD-B6FF-68F47E12B7E5}" destId="{460A268E-4DB7-4869-ACA4-74FCBFF60012}" srcOrd="1" destOrd="0" presId="urn:microsoft.com/office/officeart/2005/8/layout/orgChart1"/>
    <dgm:cxn modelId="{A28A05CE-ED90-4C88-8D8E-BCAEF5CFE442}" type="presParOf" srcId="{891104E4-0026-4FAD-B6FF-68F47E12B7E5}" destId="{6AFC0049-9B51-4F7E-9E07-AA5268AF393C}" srcOrd="2" destOrd="0" presId="urn:microsoft.com/office/officeart/2005/8/layout/orgChart1"/>
    <dgm:cxn modelId="{7965BE9A-76F5-45AD-BFCC-99230B9B9438}" type="presParOf" srcId="{B69E7C8A-A7D9-4FB5-BDA6-349A4DFCC86A}" destId="{B58B4511-D80E-4031-AAEB-7A74A2F08DB5}" srcOrd="10" destOrd="0" presId="urn:microsoft.com/office/officeart/2005/8/layout/orgChart1"/>
    <dgm:cxn modelId="{33CFF951-9714-4E8C-B1AB-1771C74D3C36}" type="presParOf" srcId="{B69E7C8A-A7D9-4FB5-BDA6-349A4DFCC86A}" destId="{989D95D0-3C66-4538-8A2F-AACB164B4944}" srcOrd="11" destOrd="0" presId="urn:microsoft.com/office/officeart/2005/8/layout/orgChart1"/>
    <dgm:cxn modelId="{7A21B7AD-E3F1-46BC-9506-590F17233292}" type="presParOf" srcId="{989D95D0-3C66-4538-8A2F-AACB164B4944}" destId="{11A64B5A-3971-4E5A-8248-02A91D29D813}" srcOrd="0" destOrd="0" presId="urn:microsoft.com/office/officeart/2005/8/layout/orgChart1"/>
    <dgm:cxn modelId="{6AA6941D-3499-478B-975C-5438BFC1A6AE}" type="presParOf" srcId="{11A64B5A-3971-4E5A-8248-02A91D29D813}" destId="{EAA33AB7-7F72-4018-BE0B-D556790F55D4}" srcOrd="0" destOrd="0" presId="urn:microsoft.com/office/officeart/2005/8/layout/orgChart1"/>
    <dgm:cxn modelId="{7C4CBA36-0197-4864-AE51-3CAF43C6AD40}" type="presParOf" srcId="{11A64B5A-3971-4E5A-8248-02A91D29D813}" destId="{592DAB63-1243-4A71-8545-D38DF39992B3}" srcOrd="1" destOrd="0" presId="urn:microsoft.com/office/officeart/2005/8/layout/orgChart1"/>
    <dgm:cxn modelId="{4DF2D6CD-CCCA-424F-B094-9D972C8F4041}" type="presParOf" srcId="{989D95D0-3C66-4538-8A2F-AACB164B4944}" destId="{85CF5A82-C8E5-4C1C-BC41-CBFF1646F149}" srcOrd="1" destOrd="0" presId="urn:microsoft.com/office/officeart/2005/8/layout/orgChart1"/>
    <dgm:cxn modelId="{BE50963D-A771-4718-8FC6-4A5183313047}" type="presParOf" srcId="{989D95D0-3C66-4538-8A2F-AACB164B4944}" destId="{8EF4C8CB-6EF9-4394-A71E-14E663F55AE4}" srcOrd="2" destOrd="0" presId="urn:microsoft.com/office/officeart/2005/8/layout/orgChart1"/>
    <dgm:cxn modelId="{89FC5BE7-73C9-4DD7-9070-4D655BE768CE}" type="presParOf" srcId="{B69E7C8A-A7D9-4FB5-BDA6-349A4DFCC86A}" destId="{39955AA6-0D55-451E-B31F-406676DC06F4}" srcOrd="12" destOrd="0" presId="urn:microsoft.com/office/officeart/2005/8/layout/orgChart1"/>
    <dgm:cxn modelId="{805187EE-AC7C-4E15-AB4E-C49450C9BE61}" type="presParOf" srcId="{B69E7C8A-A7D9-4FB5-BDA6-349A4DFCC86A}" destId="{5281D7A9-DD44-4855-A708-F529F7A5712D}" srcOrd="13" destOrd="0" presId="urn:microsoft.com/office/officeart/2005/8/layout/orgChart1"/>
    <dgm:cxn modelId="{20A8C4ED-D93F-44D0-B4E8-42893BDE3DC6}" type="presParOf" srcId="{5281D7A9-DD44-4855-A708-F529F7A5712D}" destId="{28C1A109-5B34-4200-9548-186FA155C7F8}" srcOrd="0" destOrd="0" presId="urn:microsoft.com/office/officeart/2005/8/layout/orgChart1"/>
    <dgm:cxn modelId="{FBAEBEC7-7344-48AC-B8D1-50BDFB4CC600}" type="presParOf" srcId="{28C1A109-5B34-4200-9548-186FA155C7F8}" destId="{2CA7F276-974F-49B1-BC6E-A5F7E1A69888}" srcOrd="0" destOrd="0" presId="urn:microsoft.com/office/officeart/2005/8/layout/orgChart1"/>
    <dgm:cxn modelId="{A6BD1C70-48D7-4372-9279-0AA94EC34B46}" type="presParOf" srcId="{28C1A109-5B34-4200-9548-186FA155C7F8}" destId="{7DF7FC4C-D101-494D-BFB6-5BE16E9D96F5}" srcOrd="1" destOrd="0" presId="urn:microsoft.com/office/officeart/2005/8/layout/orgChart1"/>
    <dgm:cxn modelId="{E9E52450-1A77-49E9-BDC1-AC5740F5CAE6}" type="presParOf" srcId="{5281D7A9-DD44-4855-A708-F529F7A5712D}" destId="{AB443A9D-B270-4AE2-97E6-A0128141FB0B}" srcOrd="1" destOrd="0" presId="urn:microsoft.com/office/officeart/2005/8/layout/orgChart1"/>
    <dgm:cxn modelId="{778F13EF-FA76-4B57-9102-1E1C4BA053A2}" type="presParOf" srcId="{5281D7A9-DD44-4855-A708-F529F7A5712D}" destId="{45EF9E0E-02E7-428D-8013-F7F42E935F20}" srcOrd="2" destOrd="0" presId="urn:microsoft.com/office/officeart/2005/8/layout/orgChart1"/>
    <dgm:cxn modelId="{9C11C00B-BD57-4600-AE54-50EB047D587F}" type="presParOf" srcId="{B69E7C8A-A7D9-4FB5-BDA6-349A4DFCC86A}" destId="{20F252E3-FB04-4F07-99EF-CE1154DE4CD5}" srcOrd="14" destOrd="0" presId="urn:microsoft.com/office/officeart/2005/8/layout/orgChart1"/>
    <dgm:cxn modelId="{C289A843-4C13-434A-BDA8-11924A444C76}" type="presParOf" srcId="{B69E7C8A-A7D9-4FB5-BDA6-349A4DFCC86A}" destId="{793ED086-E7F3-47CC-AB17-B1710192AACE}" srcOrd="15" destOrd="0" presId="urn:microsoft.com/office/officeart/2005/8/layout/orgChart1"/>
    <dgm:cxn modelId="{68EE5DCC-EB14-4892-8409-338E27513827}" type="presParOf" srcId="{793ED086-E7F3-47CC-AB17-B1710192AACE}" destId="{37D4DBA8-3944-4D0C-BFEF-923DA9DC1264}" srcOrd="0" destOrd="0" presId="urn:microsoft.com/office/officeart/2005/8/layout/orgChart1"/>
    <dgm:cxn modelId="{BB8510A9-05A3-4792-8670-FE4332A6D9A7}" type="presParOf" srcId="{37D4DBA8-3944-4D0C-BFEF-923DA9DC1264}" destId="{A41A60F2-254A-45C4-B3E9-FD5187C4B7F4}" srcOrd="0" destOrd="0" presId="urn:microsoft.com/office/officeart/2005/8/layout/orgChart1"/>
    <dgm:cxn modelId="{6B179E15-F33B-4E73-9A4D-9D31AF0EDB5C}" type="presParOf" srcId="{37D4DBA8-3944-4D0C-BFEF-923DA9DC1264}" destId="{805C60D2-68BC-4FDB-ACAF-ECD04AED489F}" srcOrd="1" destOrd="0" presId="urn:microsoft.com/office/officeart/2005/8/layout/orgChart1"/>
    <dgm:cxn modelId="{52B0096C-3927-4334-83D0-91DED5E75602}" type="presParOf" srcId="{793ED086-E7F3-47CC-AB17-B1710192AACE}" destId="{B65E743A-2DC0-4024-B9DF-32E2AE9715F5}" srcOrd="1" destOrd="0" presId="urn:microsoft.com/office/officeart/2005/8/layout/orgChart1"/>
    <dgm:cxn modelId="{5EEAA639-C6DD-4CA7-896B-037AA4A1C657}" type="presParOf" srcId="{793ED086-E7F3-47CC-AB17-B1710192AACE}" destId="{8F5F87FF-62BA-4B63-B3E2-2161216C3E6F}" srcOrd="2" destOrd="0" presId="urn:microsoft.com/office/officeart/2005/8/layout/orgChart1"/>
    <dgm:cxn modelId="{DAB2AB1C-BF2A-4E57-A801-D312E925DDC2}" type="presParOf" srcId="{51987880-05F2-48D9-95D0-8569957804C8}" destId="{AC520374-758B-4303-9503-8DA42438211A}" srcOrd="2" destOrd="0" presId="urn:microsoft.com/office/officeart/2005/8/layout/orgChart1"/>
    <dgm:cxn modelId="{6E860DB8-1751-4CD2-8B72-F1F0D19FF780}" type="presParOf" srcId="{AC520374-758B-4303-9503-8DA42438211A}" destId="{E8A0B04C-1915-4820-A4F6-796B327927B5}" srcOrd="0" destOrd="0" presId="urn:microsoft.com/office/officeart/2005/8/layout/orgChart1"/>
    <dgm:cxn modelId="{A8FB28C7-D531-495E-9674-9A102B2991AE}" type="presParOf" srcId="{AC520374-758B-4303-9503-8DA42438211A}" destId="{E5CAA034-A7C7-42D6-80F0-B259EA6A9C75}" srcOrd="1" destOrd="0" presId="urn:microsoft.com/office/officeart/2005/8/layout/orgChart1"/>
    <dgm:cxn modelId="{F743234E-9437-47F4-8637-F4816EDC31FD}" type="presParOf" srcId="{E5CAA034-A7C7-42D6-80F0-B259EA6A9C75}" destId="{D98F1B9C-4752-43C4-88A9-670E4246A850}" srcOrd="0" destOrd="0" presId="urn:microsoft.com/office/officeart/2005/8/layout/orgChart1"/>
    <dgm:cxn modelId="{8B50124C-6628-4C99-BB56-9E6AFB7DD878}" type="presParOf" srcId="{D98F1B9C-4752-43C4-88A9-670E4246A850}" destId="{568EB024-BCCF-4011-9BB0-3F74D1964401}" srcOrd="0" destOrd="0" presId="urn:microsoft.com/office/officeart/2005/8/layout/orgChart1"/>
    <dgm:cxn modelId="{D7F7AE49-ABA5-4965-88AC-B649BA7B5424}" type="presParOf" srcId="{D98F1B9C-4752-43C4-88A9-670E4246A850}" destId="{6DA811F7-7424-4C9B-8A9B-CCD2D05FD63F}" srcOrd="1" destOrd="0" presId="urn:microsoft.com/office/officeart/2005/8/layout/orgChart1"/>
    <dgm:cxn modelId="{23BBC797-8F27-44E2-9E4B-116D0E6A0545}" type="presParOf" srcId="{E5CAA034-A7C7-42D6-80F0-B259EA6A9C75}" destId="{C039FA7F-F5E3-4F04-91F8-7E08EA7BECAA}" srcOrd="1" destOrd="0" presId="urn:microsoft.com/office/officeart/2005/8/layout/orgChart1"/>
    <dgm:cxn modelId="{A7799F2A-8975-4E91-A9B4-A30BF6473A77}" type="presParOf" srcId="{E5CAA034-A7C7-42D6-80F0-B259EA6A9C75}" destId="{016025ED-04A6-4764-8273-2C48E47C6D3A}" srcOrd="2" destOrd="0" presId="urn:microsoft.com/office/officeart/2005/8/layout/orgChart1"/>
    <dgm:cxn modelId="{B71638D1-B0FC-413F-AA61-20505D4F6D13}" type="presParOf" srcId="{AC520374-758B-4303-9503-8DA42438211A}" destId="{303691AE-44D9-4552-AE14-D7287F628436}" srcOrd="2" destOrd="0" presId="urn:microsoft.com/office/officeart/2005/8/layout/orgChart1"/>
    <dgm:cxn modelId="{DAE470E6-2544-446B-931F-D202CCCDA976}" type="presParOf" srcId="{AC520374-758B-4303-9503-8DA42438211A}" destId="{EC71B150-1A9B-41D4-9199-46249B358642}" srcOrd="3" destOrd="0" presId="urn:microsoft.com/office/officeart/2005/8/layout/orgChart1"/>
    <dgm:cxn modelId="{7F28E299-B334-45EF-9470-C85720255156}" type="presParOf" srcId="{EC71B150-1A9B-41D4-9199-46249B358642}" destId="{FD2510AF-986D-4F67-8CAF-59739229248D}" srcOrd="0" destOrd="0" presId="urn:microsoft.com/office/officeart/2005/8/layout/orgChart1"/>
    <dgm:cxn modelId="{ACDE9260-0E61-4F89-8F7F-F7EEBFEF6DBE}" type="presParOf" srcId="{FD2510AF-986D-4F67-8CAF-59739229248D}" destId="{87190351-CE61-41E7-8606-880A5FE7A3CB}" srcOrd="0" destOrd="0" presId="urn:microsoft.com/office/officeart/2005/8/layout/orgChart1"/>
    <dgm:cxn modelId="{88BCD3E9-120C-4E7D-A6D2-AB52C4ED600A}" type="presParOf" srcId="{FD2510AF-986D-4F67-8CAF-59739229248D}" destId="{8B4AB63F-8509-4F84-85F7-1BDA3A3683D1}" srcOrd="1" destOrd="0" presId="urn:microsoft.com/office/officeart/2005/8/layout/orgChart1"/>
    <dgm:cxn modelId="{8AA7028A-33B5-45DF-BC6E-0CAD8D8C8E20}" type="presParOf" srcId="{EC71B150-1A9B-41D4-9199-46249B358642}" destId="{40696AA2-08DC-4523-8C37-F1F82291ABA3}" srcOrd="1" destOrd="0" presId="urn:microsoft.com/office/officeart/2005/8/layout/orgChart1"/>
    <dgm:cxn modelId="{182A5EB6-B4A6-43EA-9B78-E8CC8E474938}" type="presParOf" srcId="{EC71B150-1A9B-41D4-9199-46249B358642}" destId="{DDDC37D4-9B13-4F63-9897-0D7B1EFF453A}" srcOrd="2" destOrd="0" presId="urn:microsoft.com/office/officeart/2005/8/layout/orgChart1"/>
    <dgm:cxn modelId="{0CB62ED0-E290-4E96-8AC1-41A4FC2E1CD2}" type="presParOf" srcId="{AC520374-758B-4303-9503-8DA42438211A}" destId="{C4F3F39B-3471-46A0-8FE9-932408A6F61B}" srcOrd="4" destOrd="0" presId="urn:microsoft.com/office/officeart/2005/8/layout/orgChart1"/>
    <dgm:cxn modelId="{5A1DB86F-D2B1-44AC-8FC9-AEA96C550370}" type="presParOf" srcId="{AC520374-758B-4303-9503-8DA42438211A}" destId="{6787A0AF-76E4-4E8B-B07A-06027B4569C4}" srcOrd="5" destOrd="0" presId="urn:microsoft.com/office/officeart/2005/8/layout/orgChart1"/>
    <dgm:cxn modelId="{FA71A155-AD9C-441E-BBCD-635AB396E202}" type="presParOf" srcId="{6787A0AF-76E4-4E8B-B07A-06027B4569C4}" destId="{EF858158-6074-473B-8481-D480BE2853E1}" srcOrd="0" destOrd="0" presId="urn:microsoft.com/office/officeart/2005/8/layout/orgChart1"/>
    <dgm:cxn modelId="{66EF1526-72B4-4DEC-B597-E18B218A62AC}" type="presParOf" srcId="{EF858158-6074-473B-8481-D480BE2853E1}" destId="{A8FD35E5-B16D-4F37-9220-CC4A7D00634F}" srcOrd="0" destOrd="0" presId="urn:microsoft.com/office/officeart/2005/8/layout/orgChart1"/>
    <dgm:cxn modelId="{4F701E86-E389-4767-8ACD-25043D5A3EDE}" type="presParOf" srcId="{EF858158-6074-473B-8481-D480BE2853E1}" destId="{7E410A24-E450-404A-9BEC-1D084CF2AB2A}" srcOrd="1" destOrd="0" presId="urn:microsoft.com/office/officeart/2005/8/layout/orgChart1"/>
    <dgm:cxn modelId="{E393A8C5-79FE-4739-84EC-2082257ED9DC}" type="presParOf" srcId="{6787A0AF-76E4-4E8B-B07A-06027B4569C4}" destId="{F876DD54-D079-459C-87E6-F27C0D32ED2F}" srcOrd="1" destOrd="0" presId="urn:microsoft.com/office/officeart/2005/8/layout/orgChart1"/>
    <dgm:cxn modelId="{63992655-80EB-415D-A8CD-2936F52FCA36}" type="presParOf" srcId="{6787A0AF-76E4-4E8B-B07A-06027B4569C4}" destId="{06F038CD-E9D5-4A33-9235-7D05DEA73D3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F3F39B-3471-46A0-8FE9-932408A6F61B}">
      <dsp:nvSpPr>
        <dsp:cNvPr id="0" name=""/>
        <dsp:cNvSpPr/>
      </dsp:nvSpPr>
      <dsp:spPr>
        <a:xfrm>
          <a:off x="5474746" y="1321641"/>
          <a:ext cx="127081" cy="1140244"/>
        </a:xfrm>
        <a:custGeom>
          <a:avLst/>
          <a:gdLst/>
          <a:ahLst/>
          <a:cxnLst/>
          <a:rect l="0" t="0" r="0" b="0"/>
          <a:pathLst>
            <a:path>
              <a:moveTo>
                <a:pt x="127081" y="0"/>
              </a:moveTo>
              <a:lnTo>
                <a:pt x="127081" y="1140244"/>
              </a:lnTo>
              <a:lnTo>
                <a:pt x="0" y="114024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3691AE-44D9-4552-AE14-D7287F628436}">
      <dsp:nvSpPr>
        <dsp:cNvPr id="0" name=""/>
        <dsp:cNvSpPr/>
      </dsp:nvSpPr>
      <dsp:spPr>
        <a:xfrm>
          <a:off x="5556107" y="1321641"/>
          <a:ext cx="91440" cy="428108"/>
        </a:xfrm>
        <a:custGeom>
          <a:avLst/>
          <a:gdLst/>
          <a:ahLst/>
          <a:cxnLst/>
          <a:rect l="0" t="0" r="0" b="0"/>
          <a:pathLst>
            <a:path>
              <a:moveTo>
                <a:pt x="45720" y="0"/>
              </a:moveTo>
              <a:lnTo>
                <a:pt x="45720" y="428108"/>
              </a:lnTo>
              <a:lnTo>
                <a:pt x="129270" y="42810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A0B04C-1915-4820-A4F6-796B327927B5}">
      <dsp:nvSpPr>
        <dsp:cNvPr id="0" name=""/>
        <dsp:cNvSpPr/>
      </dsp:nvSpPr>
      <dsp:spPr>
        <a:xfrm>
          <a:off x="5470814" y="1321641"/>
          <a:ext cx="131012" cy="428108"/>
        </a:xfrm>
        <a:custGeom>
          <a:avLst/>
          <a:gdLst/>
          <a:ahLst/>
          <a:cxnLst/>
          <a:rect l="0" t="0" r="0" b="0"/>
          <a:pathLst>
            <a:path>
              <a:moveTo>
                <a:pt x="131012" y="0"/>
              </a:moveTo>
              <a:lnTo>
                <a:pt x="131012" y="428108"/>
              </a:lnTo>
              <a:lnTo>
                <a:pt x="0" y="42810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F252E3-FB04-4F07-99EF-CE1154DE4CD5}">
      <dsp:nvSpPr>
        <dsp:cNvPr id="0" name=""/>
        <dsp:cNvSpPr/>
      </dsp:nvSpPr>
      <dsp:spPr>
        <a:xfrm>
          <a:off x="5601827" y="1321641"/>
          <a:ext cx="4939127" cy="1601628"/>
        </a:xfrm>
        <a:custGeom>
          <a:avLst/>
          <a:gdLst/>
          <a:ahLst/>
          <a:cxnLst/>
          <a:rect l="0" t="0" r="0" b="0"/>
          <a:pathLst>
            <a:path>
              <a:moveTo>
                <a:pt x="0" y="0"/>
              </a:moveTo>
              <a:lnTo>
                <a:pt x="0" y="1496312"/>
              </a:lnTo>
              <a:lnTo>
                <a:pt x="4939127" y="1496312"/>
              </a:lnTo>
              <a:lnTo>
                <a:pt x="4939127"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955AA6-0D55-451E-B31F-406676DC06F4}">
      <dsp:nvSpPr>
        <dsp:cNvPr id="0" name=""/>
        <dsp:cNvSpPr/>
      </dsp:nvSpPr>
      <dsp:spPr>
        <a:xfrm>
          <a:off x="5601827" y="1321641"/>
          <a:ext cx="3562504" cy="1601628"/>
        </a:xfrm>
        <a:custGeom>
          <a:avLst/>
          <a:gdLst/>
          <a:ahLst/>
          <a:cxnLst/>
          <a:rect l="0" t="0" r="0" b="0"/>
          <a:pathLst>
            <a:path>
              <a:moveTo>
                <a:pt x="0" y="0"/>
              </a:moveTo>
              <a:lnTo>
                <a:pt x="0" y="1496312"/>
              </a:lnTo>
              <a:lnTo>
                <a:pt x="3562504" y="1496312"/>
              </a:lnTo>
              <a:lnTo>
                <a:pt x="3562504"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8B4511-D80E-4031-AAEB-7A74A2F08DB5}">
      <dsp:nvSpPr>
        <dsp:cNvPr id="0" name=""/>
        <dsp:cNvSpPr/>
      </dsp:nvSpPr>
      <dsp:spPr>
        <a:xfrm>
          <a:off x="5601827" y="1321641"/>
          <a:ext cx="2191502" cy="1601628"/>
        </a:xfrm>
        <a:custGeom>
          <a:avLst/>
          <a:gdLst/>
          <a:ahLst/>
          <a:cxnLst/>
          <a:rect l="0" t="0" r="0" b="0"/>
          <a:pathLst>
            <a:path>
              <a:moveTo>
                <a:pt x="0" y="0"/>
              </a:moveTo>
              <a:lnTo>
                <a:pt x="0" y="1496312"/>
              </a:lnTo>
              <a:lnTo>
                <a:pt x="2191502" y="1496312"/>
              </a:lnTo>
              <a:lnTo>
                <a:pt x="2191502"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E206D9B-44D1-42CA-8378-E7533395DF1C}">
      <dsp:nvSpPr>
        <dsp:cNvPr id="0" name=""/>
        <dsp:cNvSpPr/>
      </dsp:nvSpPr>
      <dsp:spPr>
        <a:xfrm>
          <a:off x="5601827" y="1321641"/>
          <a:ext cx="772456" cy="1601628"/>
        </a:xfrm>
        <a:custGeom>
          <a:avLst/>
          <a:gdLst/>
          <a:ahLst/>
          <a:cxnLst/>
          <a:rect l="0" t="0" r="0" b="0"/>
          <a:pathLst>
            <a:path>
              <a:moveTo>
                <a:pt x="0" y="0"/>
              </a:moveTo>
              <a:lnTo>
                <a:pt x="0" y="1496312"/>
              </a:lnTo>
              <a:lnTo>
                <a:pt x="772456" y="1496312"/>
              </a:lnTo>
              <a:lnTo>
                <a:pt x="772456"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131258-C66B-4F53-BE3C-9BC3962624F3}">
      <dsp:nvSpPr>
        <dsp:cNvPr id="0" name=""/>
        <dsp:cNvSpPr/>
      </dsp:nvSpPr>
      <dsp:spPr>
        <a:xfrm>
          <a:off x="4988954" y="1321641"/>
          <a:ext cx="612873" cy="1601628"/>
        </a:xfrm>
        <a:custGeom>
          <a:avLst/>
          <a:gdLst/>
          <a:ahLst/>
          <a:cxnLst/>
          <a:rect l="0" t="0" r="0" b="0"/>
          <a:pathLst>
            <a:path>
              <a:moveTo>
                <a:pt x="612873" y="0"/>
              </a:moveTo>
              <a:lnTo>
                <a:pt x="612873" y="1496312"/>
              </a:lnTo>
              <a:lnTo>
                <a:pt x="0" y="1496312"/>
              </a:lnTo>
              <a:lnTo>
                <a:pt x="0"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EDE0A8-5FCD-4583-8F1E-E49B9FD28791}">
      <dsp:nvSpPr>
        <dsp:cNvPr id="0" name=""/>
        <dsp:cNvSpPr/>
      </dsp:nvSpPr>
      <dsp:spPr>
        <a:xfrm>
          <a:off x="3577170" y="1321641"/>
          <a:ext cx="2024657" cy="1601628"/>
        </a:xfrm>
        <a:custGeom>
          <a:avLst/>
          <a:gdLst/>
          <a:ahLst/>
          <a:cxnLst/>
          <a:rect l="0" t="0" r="0" b="0"/>
          <a:pathLst>
            <a:path>
              <a:moveTo>
                <a:pt x="2024657" y="0"/>
              </a:moveTo>
              <a:lnTo>
                <a:pt x="2024657" y="1496312"/>
              </a:lnTo>
              <a:lnTo>
                <a:pt x="0" y="1496312"/>
              </a:lnTo>
              <a:lnTo>
                <a:pt x="0"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F680C59-FA14-42C5-B817-F251095BC5A6}">
      <dsp:nvSpPr>
        <dsp:cNvPr id="0" name=""/>
        <dsp:cNvSpPr/>
      </dsp:nvSpPr>
      <dsp:spPr>
        <a:xfrm>
          <a:off x="2107463" y="1321641"/>
          <a:ext cx="3494364" cy="1601628"/>
        </a:xfrm>
        <a:custGeom>
          <a:avLst/>
          <a:gdLst/>
          <a:ahLst/>
          <a:cxnLst/>
          <a:rect l="0" t="0" r="0" b="0"/>
          <a:pathLst>
            <a:path>
              <a:moveTo>
                <a:pt x="3494364" y="0"/>
              </a:moveTo>
              <a:lnTo>
                <a:pt x="3494364" y="1496312"/>
              </a:lnTo>
              <a:lnTo>
                <a:pt x="0" y="1496312"/>
              </a:lnTo>
              <a:lnTo>
                <a:pt x="0"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2BE3FD-2C28-4D68-BB2D-4A4AF2EF9F76}">
      <dsp:nvSpPr>
        <dsp:cNvPr id="0" name=""/>
        <dsp:cNvSpPr/>
      </dsp:nvSpPr>
      <dsp:spPr>
        <a:xfrm>
          <a:off x="637755" y="1321641"/>
          <a:ext cx="4964072" cy="1601628"/>
        </a:xfrm>
        <a:custGeom>
          <a:avLst/>
          <a:gdLst/>
          <a:ahLst/>
          <a:cxnLst/>
          <a:rect l="0" t="0" r="0" b="0"/>
          <a:pathLst>
            <a:path>
              <a:moveTo>
                <a:pt x="4964072" y="0"/>
              </a:moveTo>
              <a:lnTo>
                <a:pt x="4964072" y="1496312"/>
              </a:lnTo>
              <a:lnTo>
                <a:pt x="0" y="1496312"/>
              </a:lnTo>
              <a:lnTo>
                <a:pt x="0" y="1601628"/>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21CD96-7E8A-4F14-8183-3DC3205F55BB}">
      <dsp:nvSpPr>
        <dsp:cNvPr id="0" name=""/>
        <dsp:cNvSpPr/>
      </dsp:nvSpPr>
      <dsp:spPr>
        <a:xfrm>
          <a:off x="4964882" y="820137"/>
          <a:ext cx="1273890"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Maritime Operations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Eirik Haugerud</a:t>
          </a:r>
          <a:endParaRPr lang="en-US" sz="1100" b="0" kern="1200">
            <a:solidFill>
              <a:srgbClr val="FFFFFF"/>
            </a:solidFill>
            <a:latin typeface="Calibri" panose="020F0502020204030204"/>
            <a:ea typeface="+mn-ea"/>
            <a:cs typeface="+mn-cs"/>
          </a:endParaRPr>
        </a:p>
      </dsp:txBody>
      <dsp:txXfrm>
        <a:off x="4964882" y="820137"/>
        <a:ext cx="1273890" cy="501504"/>
      </dsp:txXfrm>
    </dsp:sp>
    <dsp:sp modelId="{269BF0C8-A40D-4D0D-8B7D-CD1365C07CDF}">
      <dsp:nvSpPr>
        <dsp:cNvPr id="0" name=""/>
        <dsp:cNvSpPr/>
      </dsp:nvSpPr>
      <dsp:spPr>
        <a:xfrm>
          <a:off x="8217" y="2923270"/>
          <a:ext cx="1259076" cy="5015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a:latin typeface="Calibri" panose="020F0502020204030204"/>
              <a:ea typeface="+mn-ea"/>
              <a:cs typeface="+mn-cs"/>
            </a:rPr>
            <a:t>Project Office</a:t>
          </a:r>
          <a:br>
            <a:rPr lang="en-GB" sz="1100" b="0" kern="1200">
              <a:latin typeface="Calibri" panose="020F0502020204030204"/>
              <a:ea typeface="+mn-ea"/>
              <a:cs typeface="+mn-cs"/>
            </a:rPr>
          </a:br>
          <a:r>
            <a:rPr lang="en-GB" sz="1100" b="0" kern="1200">
              <a:latin typeface="Calibri" panose="020F0502020204030204"/>
              <a:ea typeface="+mn-ea"/>
              <a:cs typeface="+mn-cs"/>
            </a:rPr>
            <a:t>Marek Lipka</a:t>
          </a:r>
          <a:endParaRPr lang="en-US" sz="1100" b="0" kern="1200"/>
        </a:p>
      </dsp:txBody>
      <dsp:txXfrm>
        <a:off x="8217" y="2923270"/>
        <a:ext cx="1259076" cy="501504"/>
      </dsp:txXfrm>
    </dsp:sp>
    <dsp:sp modelId="{59352014-1F36-44A1-9E21-B11A1B6375EA}">
      <dsp:nvSpPr>
        <dsp:cNvPr id="0" name=""/>
        <dsp:cNvSpPr/>
      </dsp:nvSpPr>
      <dsp:spPr>
        <a:xfrm>
          <a:off x="1477925" y="2923270"/>
          <a:ext cx="1259076" cy="50150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a:latin typeface="Calibri" panose="020F0502020204030204"/>
              <a:ea typeface="+mn-ea"/>
              <a:cs typeface="+mn-cs"/>
            </a:rPr>
            <a:t>Network Delivery</a:t>
          </a:r>
          <a:br>
            <a:rPr lang="en-GB" sz="1100" b="0" kern="1200">
              <a:latin typeface="Calibri" panose="020F0502020204030204"/>
              <a:ea typeface="+mn-ea"/>
              <a:cs typeface="+mn-cs"/>
            </a:rPr>
          </a:br>
          <a:r>
            <a:rPr lang="en-GB" sz="1100" b="0" kern="1200">
              <a:latin typeface="Calibri" panose="020F0502020204030204"/>
              <a:ea typeface="+mn-ea"/>
              <a:cs typeface="+mn-cs"/>
            </a:rPr>
            <a:t>Hans Kristian Funderud</a:t>
          </a:r>
          <a:endParaRPr lang="en-US" sz="1100" b="0" kern="1200"/>
        </a:p>
      </dsp:txBody>
      <dsp:txXfrm>
        <a:off x="1477925" y="2923270"/>
        <a:ext cx="1259076" cy="501504"/>
      </dsp:txXfrm>
    </dsp:sp>
    <dsp:sp modelId="{A156AE9D-EB50-4C88-AB2D-5EC6265CE4A8}">
      <dsp:nvSpPr>
        <dsp:cNvPr id="0" name=""/>
        <dsp:cNvSpPr/>
      </dsp:nvSpPr>
      <dsp:spPr>
        <a:xfrm>
          <a:off x="2947632" y="2923270"/>
          <a:ext cx="1259076"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Field Service</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Gisle Asbjørnsen</a:t>
          </a:r>
          <a:endParaRPr lang="en-US" sz="1100" b="0" kern="1200">
            <a:solidFill>
              <a:srgbClr val="FFFFFF"/>
            </a:solidFill>
            <a:latin typeface="Calibri" panose="020F0502020204030204"/>
            <a:ea typeface="+mn-ea"/>
            <a:cs typeface="+mn-cs"/>
          </a:endParaRPr>
        </a:p>
      </dsp:txBody>
      <dsp:txXfrm>
        <a:off x="2947632" y="2923270"/>
        <a:ext cx="1259076" cy="501504"/>
      </dsp:txXfrm>
    </dsp:sp>
    <dsp:sp modelId="{4B096575-C017-48F6-8E47-E19D2C36AD85}">
      <dsp:nvSpPr>
        <dsp:cNvPr id="0" name=""/>
        <dsp:cNvSpPr/>
      </dsp:nvSpPr>
      <dsp:spPr>
        <a:xfrm>
          <a:off x="4417340" y="2923270"/>
          <a:ext cx="1143228"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Logistics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Geir Sivertsen</a:t>
          </a:r>
          <a:endParaRPr lang="en-US" sz="1100" b="0" kern="1200">
            <a:solidFill>
              <a:srgbClr val="FFFFFF"/>
            </a:solidFill>
            <a:latin typeface="Calibri" panose="020F0502020204030204"/>
            <a:ea typeface="+mn-ea"/>
            <a:cs typeface="+mn-cs"/>
          </a:endParaRPr>
        </a:p>
      </dsp:txBody>
      <dsp:txXfrm>
        <a:off x="4417340" y="2923270"/>
        <a:ext cx="1143228" cy="501504"/>
      </dsp:txXfrm>
    </dsp:sp>
    <dsp:sp modelId="{3946F917-EBD6-4843-89DE-C6B19C18E0EE}">
      <dsp:nvSpPr>
        <dsp:cNvPr id="0" name=""/>
        <dsp:cNvSpPr/>
      </dsp:nvSpPr>
      <dsp:spPr>
        <a:xfrm>
          <a:off x="5771200" y="2923270"/>
          <a:ext cx="1206167"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Regional Customer Support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Lars Vestby</a:t>
          </a:r>
          <a:endParaRPr lang="en-US" sz="1100" b="0" kern="1200">
            <a:solidFill>
              <a:srgbClr val="FFFFFF"/>
            </a:solidFill>
            <a:latin typeface="Calibri" panose="020F0502020204030204"/>
            <a:ea typeface="+mn-ea"/>
            <a:cs typeface="+mn-cs"/>
          </a:endParaRPr>
        </a:p>
      </dsp:txBody>
      <dsp:txXfrm>
        <a:off x="5771200" y="2923270"/>
        <a:ext cx="1206167" cy="501504"/>
      </dsp:txXfrm>
    </dsp:sp>
    <dsp:sp modelId="{EAA33AB7-7F72-4018-BE0B-D556790F55D4}">
      <dsp:nvSpPr>
        <dsp:cNvPr id="0" name=""/>
        <dsp:cNvSpPr/>
      </dsp:nvSpPr>
      <dsp:spPr>
        <a:xfrm>
          <a:off x="7187999" y="2923270"/>
          <a:ext cx="1210660"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2nd layer Support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Erik Holtrin</a:t>
          </a:r>
          <a:endParaRPr lang="en-US" sz="1100" b="0" kern="1200">
            <a:solidFill>
              <a:srgbClr val="FFFFFF"/>
            </a:solidFill>
            <a:latin typeface="Calibri" panose="020F0502020204030204"/>
            <a:ea typeface="+mn-ea"/>
            <a:cs typeface="+mn-cs"/>
          </a:endParaRPr>
        </a:p>
      </dsp:txBody>
      <dsp:txXfrm>
        <a:off x="7187999" y="2923270"/>
        <a:ext cx="1210660" cy="501504"/>
      </dsp:txXfrm>
    </dsp:sp>
    <dsp:sp modelId="{2CA7F276-974F-49B1-BC6E-A5F7E1A69888}">
      <dsp:nvSpPr>
        <dsp:cNvPr id="0" name=""/>
        <dsp:cNvSpPr/>
      </dsp:nvSpPr>
      <dsp:spPr>
        <a:xfrm>
          <a:off x="8609292" y="2923270"/>
          <a:ext cx="1110079"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Competence Centre</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Luc Feron</a:t>
          </a:r>
          <a:endParaRPr lang="en-US" sz="1100" b="0" kern="1200">
            <a:solidFill>
              <a:srgbClr val="FFFFFF"/>
            </a:solidFill>
            <a:latin typeface="Calibri" panose="020F0502020204030204"/>
            <a:ea typeface="+mn-ea"/>
            <a:cs typeface="+mn-cs"/>
          </a:endParaRPr>
        </a:p>
      </dsp:txBody>
      <dsp:txXfrm>
        <a:off x="8609292" y="2923270"/>
        <a:ext cx="1110079" cy="501504"/>
      </dsp:txXfrm>
    </dsp:sp>
    <dsp:sp modelId="{A41A60F2-254A-45C4-B3E9-FD5187C4B7F4}">
      <dsp:nvSpPr>
        <dsp:cNvPr id="0" name=""/>
        <dsp:cNvSpPr/>
      </dsp:nvSpPr>
      <dsp:spPr>
        <a:xfrm>
          <a:off x="9930003" y="2923270"/>
          <a:ext cx="1221904"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Service Management</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Erik Hovden</a:t>
          </a:r>
          <a:endParaRPr lang="en-US" sz="1100" b="0" kern="1200">
            <a:solidFill>
              <a:srgbClr val="FFFFFF"/>
            </a:solidFill>
            <a:latin typeface="Calibri" panose="020F0502020204030204"/>
            <a:ea typeface="+mn-ea"/>
            <a:cs typeface="+mn-cs"/>
          </a:endParaRPr>
        </a:p>
      </dsp:txBody>
      <dsp:txXfrm>
        <a:off x="9930003" y="2923270"/>
        <a:ext cx="1221904" cy="501504"/>
      </dsp:txXfrm>
    </dsp:sp>
    <dsp:sp modelId="{568EB024-BCCF-4011-9BB0-3F74D1964401}">
      <dsp:nvSpPr>
        <dsp:cNvPr id="0" name=""/>
        <dsp:cNvSpPr/>
      </dsp:nvSpPr>
      <dsp:spPr>
        <a:xfrm>
          <a:off x="4158248" y="1498998"/>
          <a:ext cx="1312566"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Operational Services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Juraj Baros</a:t>
          </a:r>
          <a:endParaRPr lang="en-US" sz="1100" b="0" kern="1200">
            <a:solidFill>
              <a:srgbClr val="FFFFFF"/>
            </a:solidFill>
            <a:latin typeface="Calibri" panose="020F0502020204030204"/>
            <a:ea typeface="+mn-ea"/>
            <a:cs typeface="+mn-cs"/>
          </a:endParaRPr>
        </a:p>
      </dsp:txBody>
      <dsp:txXfrm>
        <a:off x="4158248" y="1498998"/>
        <a:ext cx="1312566" cy="501504"/>
      </dsp:txXfrm>
    </dsp:sp>
    <dsp:sp modelId="{87190351-CE61-41E7-8606-880A5FE7A3CB}">
      <dsp:nvSpPr>
        <dsp:cNvPr id="0" name=""/>
        <dsp:cNvSpPr/>
      </dsp:nvSpPr>
      <dsp:spPr>
        <a:xfrm>
          <a:off x="5685378" y="1498998"/>
          <a:ext cx="1237892"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Tools</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Lars C  De Moraes</a:t>
          </a:r>
          <a:endParaRPr lang="en-US" sz="1100" b="0" kern="1200">
            <a:solidFill>
              <a:srgbClr val="FFFFFF"/>
            </a:solidFill>
            <a:latin typeface="Calibri" panose="020F0502020204030204"/>
            <a:ea typeface="+mn-ea"/>
            <a:cs typeface="+mn-cs"/>
          </a:endParaRPr>
        </a:p>
      </dsp:txBody>
      <dsp:txXfrm>
        <a:off x="5685378" y="1498998"/>
        <a:ext cx="1237892" cy="501504"/>
      </dsp:txXfrm>
    </dsp:sp>
    <dsp:sp modelId="{A8FD35E5-B16D-4F37-9220-CC4A7D00634F}">
      <dsp:nvSpPr>
        <dsp:cNvPr id="0" name=""/>
        <dsp:cNvSpPr/>
      </dsp:nvSpPr>
      <dsp:spPr>
        <a:xfrm>
          <a:off x="4158248" y="2211134"/>
          <a:ext cx="1316498" cy="501504"/>
        </a:xfrm>
        <a:prstGeom prst="rect">
          <a:avLst/>
        </a:prstGeom>
        <a:solidFill>
          <a:srgbClr val="0E88CA">
            <a:hueOff val="0"/>
            <a:satOff val="0"/>
            <a:lumOff val="0"/>
            <a:alphaOff val="0"/>
          </a:srgbClr>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GB" sz="1100" b="0" kern="1200">
              <a:solidFill>
                <a:srgbClr val="FFFFFF"/>
              </a:solidFill>
              <a:latin typeface="Calibri" panose="020F0502020204030204"/>
              <a:ea typeface="+mn-ea"/>
              <a:cs typeface="+mn-cs"/>
            </a:rPr>
            <a:t>Program Manager</a:t>
          </a:r>
          <a:br>
            <a:rPr lang="en-GB" sz="1100" b="0" kern="1200">
              <a:solidFill>
                <a:srgbClr val="FFFFFF"/>
              </a:solidFill>
              <a:latin typeface="Calibri" panose="020F0502020204030204"/>
              <a:ea typeface="+mn-ea"/>
              <a:cs typeface="+mn-cs"/>
            </a:rPr>
          </a:br>
          <a:r>
            <a:rPr lang="en-GB" sz="1100" b="0" kern="1200">
              <a:solidFill>
                <a:srgbClr val="FFFFFF"/>
              </a:solidFill>
              <a:latin typeface="Calibri" panose="020F0502020204030204"/>
              <a:ea typeface="+mn-ea"/>
              <a:cs typeface="+mn-cs"/>
            </a:rPr>
            <a:t>Victor Siemonsma</a:t>
          </a:r>
          <a:endParaRPr lang="en-US" sz="1100" b="0" kern="1200">
            <a:solidFill>
              <a:srgbClr val="FFFFFF"/>
            </a:solidFill>
            <a:latin typeface="Calibri" panose="020F0502020204030204"/>
            <a:ea typeface="+mn-ea"/>
            <a:cs typeface="+mn-cs"/>
          </a:endParaRPr>
        </a:p>
      </dsp:txBody>
      <dsp:txXfrm>
        <a:off x="4158248" y="2211134"/>
        <a:ext cx="1316498" cy="5015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C248E-32A2-C275-FC8B-4BCB2F74318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Footer Placeholder 3">
            <a:extLst>
              <a:ext uri="{FF2B5EF4-FFF2-40B4-BE49-F238E27FC236}">
                <a16:creationId xmlns:a16="http://schemas.microsoft.com/office/drawing/2014/main" id="{617A4ADC-FD33-AFF2-2C3E-A32B4E41D9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E63A3AC-1C72-DED8-6B64-76580EE41B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1C1020-2BF8-4968-93A8-9254946E53D2}" type="slidenum">
              <a:rPr lang="en-GB" smtClean="0"/>
              <a:t>‹#›</a:t>
            </a:fld>
            <a:endParaRPr lang="en-GB"/>
          </a:p>
        </p:txBody>
      </p:sp>
    </p:spTree>
    <p:extLst>
      <p:ext uri="{BB962C8B-B14F-4D97-AF65-F5344CB8AC3E}">
        <p14:creationId xmlns:p14="http://schemas.microsoft.com/office/powerpoint/2010/main" val="37567752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66D18-6E57-A04A-B259-31BF86C10B98}" type="datetimeFigureOut">
              <a:rPr lang="en-GB" smtClean="0"/>
              <a:t>02/09/2024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15F44-3852-6846-89B1-C420E5B8BD6D}" type="slidenum">
              <a:rPr lang="en-GB" smtClean="0"/>
              <a:t>‹#›</a:t>
            </a:fld>
            <a:endParaRPr lang="en-GB"/>
          </a:p>
        </p:txBody>
      </p:sp>
    </p:spTree>
    <p:extLst>
      <p:ext uri="{BB962C8B-B14F-4D97-AF65-F5344CB8AC3E}">
        <p14:creationId xmlns:p14="http://schemas.microsoft.com/office/powerpoint/2010/main" val="215750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A415F44-3852-6846-89B1-C420E5B8BD6D}" type="slidenum">
              <a:rPr lang="en-GB" smtClean="0"/>
              <a:t>3</a:t>
            </a:fld>
            <a:endParaRPr lang="en-GB"/>
          </a:p>
        </p:txBody>
      </p:sp>
    </p:spTree>
    <p:extLst>
      <p:ext uri="{BB962C8B-B14F-4D97-AF65-F5344CB8AC3E}">
        <p14:creationId xmlns:p14="http://schemas.microsoft.com/office/powerpoint/2010/main" val="3423980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76604" lvl="0" indent="-215900">
              <a:buFont typeface="Arial" panose="05000000000000000000" pitchFamily="2" charset="2"/>
              <a:buChar char="•"/>
            </a:pPr>
            <a:r>
              <a:rPr lang="en-GB">
                <a:cs typeface="Calibri"/>
              </a:rPr>
              <a:t>How will this change impact each team? </a:t>
            </a:r>
            <a:endParaRPr lang="en-US">
              <a:cs typeface="Calibri"/>
            </a:endParaRPr>
          </a:p>
          <a:p>
            <a:pPr marL="570102" lvl="1" indent="-215900">
              <a:buFont typeface="Arial" panose="05000000000000000000" pitchFamily="2" charset="2"/>
              <a:buChar char="•"/>
            </a:pPr>
            <a:r>
              <a:rPr lang="en-GB">
                <a:cs typeface="Calibri"/>
              </a:rPr>
              <a:t>Nothing about sizes at first message – correct but I think its important to highlight that we keep support functions and competence in Singapore and Houston (as well as Bratislava, Manila, AUS++)</a:t>
            </a:r>
            <a:endParaRPr lang="en-US">
              <a:ea typeface="+mn-lt"/>
              <a:cs typeface="+mn-lt"/>
            </a:endParaRPr>
          </a:p>
          <a:p>
            <a:pPr marL="570102" lvl="1" indent="-215900">
              <a:buFont typeface="Arial" panose="05000000000000000000" pitchFamily="2" charset="2"/>
              <a:buChar char="•"/>
            </a:pPr>
            <a:r>
              <a:rPr lang="en-GB">
                <a:cs typeface="Calibri"/>
              </a:rPr>
              <a:t>Answer; Be clear on </a:t>
            </a:r>
            <a:r>
              <a:rPr lang="en-GB" b="1">
                <a:cs typeface="Calibri"/>
              </a:rPr>
              <a:t>the structure, locations and responsibilities</a:t>
            </a:r>
          </a:p>
          <a:p>
            <a:pPr marL="570102" lvl="1" indent="-215900">
              <a:buFont typeface="Arial" panose="05000000000000000000" pitchFamily="2" charset="2"/>
              <a:buChar char="•"/>
            </a:pPr>
            <a:r>
              <a:rPr lang="en-GB">
                <a:cs typeface="Calibri"/>
              </a:rPr>
              <a:t>Answer; For those not part of the new structure, there will be packages </a:t>
            </a:r>
          </a:p>
          <a:p>
            <a:pPr marL="276604" marR="0" lvl="0"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ea typeface="+mn-lt"/>
                <a:cs typeface="+mn-lt"/>
              </a:rPr>
              <a:t>When can the teams expect more info ? Business as usual until more information with more details are presented.</a:t>
            </a:r>
          </a:p>
          <a:p>
            <a:pPr marL="276604" marR="0" lvl="0"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BRA changed into 24/7, while Houston and Singapore are "just" local offices!</a:t>
            </a:r>
          </a:p>
          <a:p>
            <a:pPr marL="570102" marR="0" lvl="1"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On the contrary, the purpose is to strengthen the local and regional support. The RCS should resolve a large part of the incidents directly</a:t>
            </a:r>
          </a:p>
          <a:p>
            <a:pPr marL="276604" marR="0" lvl="0"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What about Service Desk staff?</a:t>
            </a:r>
          </a:p>
          <a:p>
            <a:pPr marL="570102" marR="0" lvl="1"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RCS teams need to be able to solve incidents on the entire portfolio. So, this is a question about competence, but there will be some specialization within the teams.</a:t>
            </a:r>
          </a:p>
          <a:p>
            <a:pPr marL="570102" marR="0" lvl="1"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Key; ownership of the customers, doing general troubleshooting</a:t>
            </a:r>
          </a:p>
          <a:p>
            <a:pPr marL="570102" marR="0" lvl="1"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r>
              <a:rPr lang="en-GB">
                <a:cs typeface="Calibri"/>
              </a:rPr>
              <a:t>Work close with Kelly on the plans for the SD. Most impacted sites are Houston and BRA, while CG will continue pretty much as before. Manila SD to change to MSS </a:t>
            </a:r>
            <a:r>
              <a:rPr lang="en-GB" err="1">
                <a:cs typeface="Calibri"/>
              </a:rPr>
              <a:t>backoffice</a:t>
            </a:r>
            <a:endParaRPr lang="en-GB">
              <a:cs typeface="Calibri"/>
            </a:endParaRPr>
          </a:p>
          <a:p>
            <a:pPr marL="276604" marR="0" lvl="0" indent="-215900" algn="l" defTabSz="586996" rtl="0" eaLnBrk="1" fontAlgn="auto" latinLnBrk="0" hangingPunct="1">
              <a:lnSpc>
                <a:spcPct val="100000"/>
              </a:lnSpc>
              <a:spcBef>
                <a:spcPts val="0"/>
              </a:spcBef>
              <a:spcAft>
                <a:spcPts val="0"/>
              </a:spcAft>
              <a:buClrTx/>
              <a:buSzTx/>
              <a:buFont typeface="Arial" panose="05000000000000000000" pitchFamily="2" charset="2"/>
              <a:buChar char="•"/>
              <a:tabLst/>
              <a:defRPr/>
            </a:pPr>
            <a:endParaRPr lang="en-US">
              <a:ea typeface="+mn-lt"/>
              <a:cs typeface="+mn-lt"/>
            </a:endParaRPr>
          </a:p>
          <a:p>
            <a:pPr marL="276604" lvl="0" indent="-215900">
              <a:buFont typeface="Arial" panose="05000000000000000000" pitchFamily="2" charset="2"/>
              <a:buChar char="•"/>
            </a:pPr>
            <a:endParaRPr lang="en-GB">
              <a:cs typeface="Calibri"/>
            </a:endParaRPr>
          </a:p>
          <a:p>
            <a:endParaRPr lang="en-US"/>
          </a:p>
        </p:txBody>
      </p:sp>
      <p:sp>
        <p:nvSpPr>
          <p:cNvPr id="4" name="Slide Number Placeholder 3"/>
          <p:cNvSpPr>
            <a:spLocks noGrp="1"/>
          </p:cNvSpPr>
          <p:nvPr>
            <p:ph type="sldNum" sz="quarter" idx="5"/>
          </p:nvPr>
        </p:nvSpPr>
        <p:spPr/>
        <p:txBody>
          <a:bodyPr/>
          <a:lstStyle/>
          <a:p>
            <a:pPr marL="0" marR="0" lvl="0" indent="0" algn="r" defTabSz="586996" rtl="0" eaLnBrk="1" fontAlgn="auto" latinLnBrk="0" hangingPunct="1">
              <a:lnSpc>
                <a:spcPct val="100000"/>
              </a:lnSpc>
              <a:spcBef>
                <a:spcPts val="0"/>
              </a:spcBef>
              <a:spcAft>
                <a:spcPts val="0"/>
              </a:spcAft>
              <a:buClrTx/>
              <a:buSzTx/>
              <a:buFontTx/>
              <a:buNone/>
              <a:tabLst/>
              <a:defRPr/>
            </a:pPr>
            <a:fld id="{523D7EA9-98CD-D14D-9B44-21A393917BF6}"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586996"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34767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Project office: 30+ project managers</a:t>
            </a:r>
          </a:p>
          <a:p>
            <a:r>
              <a:rPr lang="en-GB"/>
              <a:t>Network Delivery: Implementation group 15 resources</a:t>
            </a:r>
          </a:p>
          <a:p>
            <a:r>
              <a:rPr lang="en-GB"/>
              <a:t>Field service: close to 50 own field engineers, and we have an own field partner program as well</a:t>
            </a:r>
          </a:p>
          <a:p>
            <a:r>
              <a:rPr lang="en-GB"/>
              <a:t>Logistics order office; shipments to customer and RMA process</a:t>
            </a:r>
          </a:p>
          <a:p>
            <a:r>
              <a:rPr lang="en-GB"/>
              <a:t>RCS; 1</a:t>
            </a:r>
            <a:r>
              <a:rPr lang="en-GB" baseline="30000"/>
              <a:t>st</a:t>
            </a:r>
            <a:r>
              <a:rPr lang="en-GB"/>
              <a:t> line support, 50+ resources</a:t>
            </a:r>
          </a:p>
          <a:p>
            <a:r>
              <a:rPr lang="en-GB"/>
              <a:t>2</a:t>
            </a:r>
            <a:r>
              <a:rPr lang="en-GB" baseline="30000"/>
              <a:t>nd</a:t>
            </a:r>
            <a:r>
              <a:rPr lang="en-GB"/>
              <a:t> layer support close to 80 resources</a:t>
            </a:r>
          </a:p>
          <a:p>
            <a:r>
              <a:rPr lang="en-GB"/>
              <a:t>Competence Centre for VAS and Cyber close to 20</a:t>
            </a:r>
          </a:p>
          <a:p>
            <a:r>
              <a:rPr lang="en-GB"/>
              <a:t>Service Management 15 </a:t>
            </a:r>
            <a:endParaRPr lang="en-US"/>
          </a:p>
        </p:txBody>
      </p:sp>
      <p:sp>
        <p:nvSpPr>
          <p:cNvPr id="4" name="Slide Number Placeholder 3"/>
          <p:cNvSpPr>
            <a:spLocks noGrp="1"/>
          </p:cNvSpPr>
          <p:nvPr>
            <p:ph type="sldNum" sz="quarter" idx="5"/>
          </p:nvPr>
        </p:nvSpPr>
        <p:spPr/>
        <p:txBody>
          <a:bodyPr/>
          <a:lstStyle/>
          <a:p>
            <a:fld id="{1A415F44-3852-6846-89B1-C420E5B8BD6D}" type="slidenum">
              <a:rPr lang="en-GB" smtClean="0"/>
              <a:t>8</a:t>
            </a:fld>
            <a:endParaRPr lang="en-GB"/>
          </a:p>
        </p:txBody>
      </p:sp>
    </p:spTree>
    <p:extLst>
      <p:ext uri="{BB962C8B-B14F-4D97-AF65-F5344CB8AC3E}">
        <p14:creationId xmlns:p14="http://schemas.microsoft.com/office/powerpoint/2010/main" val="24738296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pic>
        <p:nvPicPr>
          <p:cNvPr id="6" name="Picture 5" descr="A blue and white background&#10;&#10;Description automatically generated">
            <a:extLst>
              <a:ext uri="{FF2B5EF4-FFF2-40B4-BE49-F238E27FC236}">
                <a16:creationId xmlns:a16="http://schemas.microsoft.com/office/drawing/2014/main" id="{FDD21640-4877-2D66-04DA-07443B97D01E}"/>
              </a:ext>
            </a:extLst>
          </p:cNvPr>
          <p:cNvPicPr>
            <a:picLocks noChangeAspect="1"/>
          </p:cNvPicPr>
          <p:nvPr userDrawn="1"/>
        </p:nvPicPr>
        <p:blipFill>
          <a:blip r:embed="rId2"/>
          <a:stretch>
            <a:fillRect/>
          </a:stretch>
        </p:blipFill>
        <p:spPr>
          <a:xfrm>
            <a:off x="0" y="0"/>
            <a:ext cx="12191999" cy="6858000"/>
          </a:xfrm>
          <a:prstGeom prst="rect">
            <a:avLst/>
          </a:prstGeom>
        </p:spPr>
      </p:pic>
      <p:pic>
        <p:nvPicPr>
          <p:cNvPr id="12" name="Picture 11">
            <a:extLst>
              <a:ext uri="{FF2B5EF4-FFF2-40B4-BE49-F238E27FC236}">
                <a16:creationId xmlns:a16="http://schemas.microsoft.com/office/drawing/2014/main" id="{118375A8-1AB0-E11E-7F93-7789F7E2B3C9}"/>
              </a:ext>
            </a:extLst>
          </p:cNvPr>
          <p:cNvPicPr>
            <a:picLocks noChangeAspect="1"/>
          </p:cNvPicPr>
          <p:nvPr userDrawn="1"/>
        </p:nvPicPr>
        <p:blipFill>
          <a:blip r:embed="rId3" cstate="print">
            <a:extLst>
              <a:ext uri="{28A0092B-C50C-407E-A947-70E740481C1C}">
                <a14:useLocalDpi xmlns:a14="http://schemas.microsoft.com/office/drawing/2010/main"/>
              </a:ext>
            </a:extLst>
          </a:blip>
          <a:srcRect l="12" r="12"/>
          <a:stretch/>
        </p:blipFill>
        <p:spPr>
          <a:xfrm>
            <a:off x="515938" y="476250"/>
            <a:ext cx="2343015" cy="522000"/>
          </a:xfrm>
          <a:prstGeom prst="rect">
            <a:avLst/>
          </a:prstGeom>
        </p:spPr>
      </p:pic>
      <p:sp>
        <p:nvSpPr>
          <p:cNvPr id="2" name="Title 1">
            <a:extLst>
              <a:ext uri="{FF2B5EF4-FFF2-40B4-BE49-F238E27FC236}">
                <a16:creationId xmlns:a16="http://schemas.microsoft.com/office/drawing/2014/main" id="{3C090702-DE43-FA70-C7A2-50303BEF1E91}"/>
              </a:ext>
            </a:extLst>
          </p:cNvPr>
          <p:cNvSpPr>
            <a:spLocks noGrp="1"/>
          </p:cNvSpPr>
          <p:nvPr>
            <p:ph type="ctrTitle"/>
          </p:nvPr>
        </p:nvSpPr>
        <p:spPr>
          <a:xfrm>
            <a:off x="2637658" y="2425297"/>
            <a:ext cx="9100503" cy="553998"/>
          </a:xfrm>
        </p:spPr>
        <p:txBody>
          <a:bodyPr anchor="b"/>
          <a:lstStyle>
            <a:lvl1pPr algn="l">
              <a:defRPr sz="4000">
                <a:solidFill>
                  <a:schemeClr val="bg1"/>
                </a:solidFill>
              </a:defRPr>
            </a:lvl1pPr>
          </a:lstStyle>
          <a:p>
            <a:r>
              <a:rPr lang="en-GB"/>
              <a:t>Click to edit Master title style</a:t>
            </a:r>
          </a:p>
        </p:txBody>
      </p:sp>
      <p:sp>
        <p:nvSpPr>
          <p:cNvPr id="3" name="Subtitle 2">
            <a:extLst>
              <a:ext uri="{FF2B5EF4-FFF2-40B4-BE49-F238E27FC236}">
                <a16:creationId xmlns:a16="http://schemas.microsoft.com/office/drawing/2014/main" id="{0A6B9FD4-AFCF-A122-C6BD-8805566216D0}"/>
              </a:ext>
            </a:extLst>
          </p:cNvPr>
          <p:cNvSpPr>
            <a:spLocks noGrp="1"/>
          </p:cNvSpPr>
          <p:nvPr>
            <p:ph type="subTitle" idx="1"/>
          </p:nvPr>
        </p:nvSpPr>
        <p:spPr>
          <a:xfrm>
            <a:off x="2637658" y="2916393"/>
            <a:ext cx="9100503" cy="684226"/>
          </a:xfrm>
          <a:prstGeom prst="rect">
            <a:avLst/>
          </a:prstGeom>
        </p:spPr>
        <p:txBody>
          <a:bodyPr wrap="square">
            <a:spAutoFit/>
          </a:bodyPr>
          <a:lstStyle>
            <a:lvl1pPr marL="0" indent="0" algn="l">
              <a:buNone/>
              <a:defRPr sz="40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11" name="Text Placeholder 10">
            <a:extLst>
              <a:ext uri="{FF2B5EF4-FFF2-40B4-BE49-F238E27FC236}">
                <a16:creationId xmlns:a16="http://schemas.microsoft.com/office/drawing/2014/main" id="{E586B239-7120-44A7-7C79-1E406E150641}"/>
              </a:ext>
            </a:extLst>
          </p:cNvPr>
          <p:cNvSpPr>
            <a:spLocks noGrp="1"/>
          </p:cNvSpPr>
          <p:nvPr>
            <p:ph type="body" sz="quarter" idx="14"/>
          </p:nvPr>
        </p:nvSpPr>
        <p:spPr>
          <a:xfrm>
            <a:off x="2637657" y="3647100"/>
            <a:ext cx="9100479" cy="307905"/>
          </a:xfrm>
          <a:prstGeom prst="rect">
            <a:avLst/>
          </a:prstGeom>
        </p:spPr>
        <p:txBody>
          <a:bodyPr wrap="none">
            <a:noAutofit/>
          </a:bodyPr>
          <a:lstStyle>
            <a:lvl1pPr>
              <a:defRPr sz="1800" b="0" i="0">
                <a:solidFill>
                  <a:schemeClr val="bg1"/>
                </a:solidFill>
                <a:latin typeface="+mn-lt"/>
              </a:defRPr>
            </a:lvl1pPr>
          </a:lstStyle>
          <a:p>
            <a:pPr lvl="0"/>
            <a:r>
              <a:rPr lang="en-GB"/>
              <a:t>Click to edit Master text styles</a:t>
            </a:r>
          </a:p>
        </p:txBody>
      </p:sp>
      <p:cxnSp>
        <p:nvCxnSpPr>
          <p:cNvPr id="21" name="Straight Connector 20">
            <a:extLst>
              <a:ext uri="{FF2B5EF4-FFF2-40B4-BE49-F238E27FC236}">
                <a16:creationId xmlns:a16="http://schemas.microsoft.com/office/drawing/2014/main" id="{B4FE4952-EA86-E2D4-F6BD-015FA3F38DD6}"/>
              </a:ext>
            </a:extLst>
          </p:cNvPr>
          <p:cNvCxnSpPr>
            <a:cxnSpLocks/>
          </p:cNvCxnSpPr>
          <p:nvPr userDrawn="1"/>
        </p:nvCxnSpPr>
        <p:spPr>
          <a:xfrm>
            <a:off x="2296399" y="2471434"/>
            <a:ext cx="0" cy="2875542"/>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1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Third Picture R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4E51E4-9805-FBD3-9EC5-11BA50EFF82E}"/>
              </a:ext>
            </a:extLst>
          </p:cNvPr>
          <p:cNvSpPr>
            <a:spLocks noGrp="1"/>
          </p:cNvSpPr>
          <p:nvPr>
            <p:ph type="pic" idx="1"/>
          </p:nvPr>
        </p:nvSpPr>
        <p:spPr>
          <a:xfrm>
            <a:off x="8066400" y="0"/>
            <a:ext cx="4125600" cy="6858000"/>
          </a:xfrm>
          <a:solidFill>
            <a:schemeClr val="accent5"/>
          </a:solidFill>
        </p:spPr>
        <p:txBody>
          <a:bodyPr>
            <a:normAutofit/>
          </a:bodyPr>
          <a:lstStyle>
            <a:lvl1pPr marL="0" indent="0" algn="ctr">
              <a:buNone/>
              <a:defRPr sz="2000" b="0" i="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6" name="Slide Number Placeholder 5">
            <a:extLst>
              <a:ext uri="{FF2B5EF4-FFF2-40B4-BE49-F238E27FC236}">
                <a16:creationId xmlns:a16="http://schemas.microsoft.com/office/drawing/2014/main" id="{F75E8392-A53E-1EE4-BEA0-498FBEE37474}"/>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8" name="Title 7">
            <a:extLst>
              <a:ext uri="{FF2B5EF4-FFF2-40B4-BE49-F238E27FC236}">
                <a16:creationId xmlns:a16="http://schemas.microsoft.com/office/drawing/2014/main" id="{BDCA9250-18BD-73A8-B6C0-6AFB05B47D6A}"/>
              </a:ext>
            </a:extLst>
          </p:cNvPr>
          <p:cNvSpPr>
            <a:spLocks noGrp="1"/>
          </p:cNvSpPr>
          <p:nvPr>
            <p:ph type="title"/>
          </p:nvPr>
        </p:nvSpPr>
        <p:spPr>
          <a:xfrm>
            <a:off x="515936" y="490538"/>
            <a:ext cx="7380000" cy="415498"/>
          </a:xfrm>
        </p:spPr>
        <p:txBody>
          <a:bodyPr/>
          <a:lstStyle/>
          <a:p>
            <a:r>
              <a:rPr lang="en-GB"/>
              <a:t>Click to edit Master title style</a:t>
            </a:r>
          </a:p>
        </p:txBody>
      </p:sp>
      <p:sp>
        <p:nvSpPr>
          <p:cNvPr id="9" name="Text Placeholder 17">
            <a:extLst>
              <a:ext uri="{FF2B5EF4-FFF2-40B4-BE49-F238E27FC236}">
                <a16:creationId xmlns:a16="http://schemas.microsoft.com/office/drawing/2014/main" id="{490C80ED-C36A-14C0-72E0-E8950E10E6FF}"/>
              </a:ext>
            </a:extLst>
          </p:cNvPr>
          <p:cNvSpPr>
            <a:spLocks noGrp="1"/>
          </p:cNvSpPr>
          <p:nvPr>
            <p:ph type="body" sz="quarter" idx="11"/>
          </p:nvPr>
        </p:nvSpPr>
        <p:spPr>
          <a:xfrm>
            <a:off x="515935" y="870977"/>
            <a:ext cx="7380000"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
        <p:nvSpPr>
          <p:cNvPr id="4" name="Text Placeholder 3">
            <a:extLst>
              <a:ext uri="{FF2B5EF4-FFF2-40B4-BE49-F238E27FC236}">
                <a16:creationId xmlns:a16="http://schemas.microsoft.com/office/drawing/2014/main" id="{F5F53E01-86C1-D59C-83FE-5F8C5549A122}"/>
              </a:ext>
            </a:extLst>
          </p:cNvPr>
          <p:cNvSpPr>
            <a:spLocks noGrp="1"/>
          </p:cNvSpPr>
          <p:nvPr>
            <p:ph type="body" sz="half" idx="2"/>
          </p:nvPr>
        </p:nvSpPr>
        <p:spPr>
          <a:xfrm>
            <a:off x="515938" y="1665288"/>
            <a:ext cx="7380000" cy="4695625"/>
          </a:xfrm>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p:txBody>
      </p:sp>
    </p:spTree>
    <p:extLst>
      <p:ext uri="{BB962C8B-B14F-4D97-AF65-F5344CB8AC3E}">
        <p14:creationId xmlns:p14="http://schemas.microsoft.com/office/powerpoint/2010/main" val="4073129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dark">
    <p:bg>
      <p:bgPr>
        <a:solidFill>
          <a:schemeClr val="tx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47DEEC-E192-4C80-5F43-9352CA5DDB48}"/>
              </a:ext>
            </a:extLst>
          </p:cNvPr>
          <p:cNvSpPr>
            <a:spLocks noGrp="1"/>
          </p:cNvSpPr>
          <p:nvPr>
            <p:ph type="body" sz="quarter" idx="13"/>
          </p:nvPr>
        </p:nvSpPr>
        <p:spPr>
          <a:xfrm>
            <a:off x="4464917" y="2198677"/>
            <a:ext cx="5960618" cy="2743200"/>
          </a:xfrm>
        </p:spPr>
        <p:txBody>
          <a:bodyPr/>
          <a:lstStyle>
            <a:lvl1pPr>
              <a:defRPr sz="2500">
                <a:solidFill>
                  <a:schemeClr val="bg1"/>
                </a:solidFill>
              </a:defRPr>
            </a:lvl1pPr>
            <a:lvl2pPr>
              <a:defRPr>
                <a:solidFill>
                  <a:schemeClr val="bg1"/>
                </a:solidFill>
              </a:defRPr>
            </a:lvl2pPr>
          </a:lstStyle>
          <a:p>
            <a:pPr lvl="0"/>
            <a:r>
              <a:rPr lang="en-GB"/>
              <a:t>Click to edit Master text styles</a:t>
            </a:r>
          </a:p>
          <a:p>
            <a:pPr lvl="1"/>
            <a:r>
              <a:rPr lang="en-GB"/>
              <a:t>Second level</a:t>
            </a:r>
          </a:p>
        </p:txBody>
      </p:sp>
      <p:pic>
        <p:nvPicPr>
          <p:cNvPr id="2" name="Graphic 1">
            <a:extLst>
              <a:ext uri="{FF2B5EF4-FFF2-40B4-BE49-F238E27FC236}">
                <a16:creationId xmlns:a16="http://schemas.microsoft.com/office/drawing/2014/main" id="{BF5D6BFD-0581-E016-70EC-A806EA42A2B2}"/>
              </a:ext>
            </a:extLst>
          </p:cNvPr>
          <p:cNvPicPr>
            <a:picLocks noGrp="1" noRot="1" noChangeAspect="1" noMove="1" noResize="1" noEditPoints="1" noAdjustHandles="1" noChangeArrowheads="1" noChangeShapeType="1" noCrop="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129" b="15119"/>
          <a:stretch/>
        </p:blipFill>
        <p:spPr>
          <a:xfrm>
            <a:off x="-1" y="2796829"/>
            <a:ext cx="3001957" cy="4061171"/>
          </a:xfrm>
          <a:prstGeom prst="rect">
            <a:avLst/>
          </a:prstGeom>
        </p:spPr>
      </p:pic>
    </p:spTree>
    <p:extLst>
      <p:ext uri="{BB962C8B-B14F-4D97-AF65-F5344CB8AC3E}">
        <p14:creationId xmlns:p14="http://schemas.microsoft.com/office/powerpoint/2010/main" val="145735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e ligh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47DEEC-E192-4C80-5F43-9352CA5DDB48}"/>
              </a:ext>
            </a:extLst>
          </p:cNvPr>
          <p:cNvSpPr>
            <a:spLocks noGrp="1"/>
          </p:cNvSpPr>
          <p:nvPr>
            <p:ph type="body" sz="quarter" idx="13"/>
          </p:nvPr>
        </p:nvSpPr>
        <p:spPr>
          <a:xfrm>
            <a:off x="4464917" y="2198677"/>
            <a:ext cx="5960618" cy="2743200"/>
          </a:xfrm>
        </p:spPr>
        <p:txBody>
          <a:bodyPr/>
          <a:lstStyle>
            <a:lvl1pPr>
              <a:defRPr sz="2500">
                <a:solidFill>
                  <a:schemeClr val="accent2"/>
                </a:solidFill>
              </a:defRPr>
            </a:lvl1pPr>
            <a:lvl2pPr>
              <a:defRPr>
                <a:solidFill>
                  <a:schemeClr val="accent2"/>
                </a:solidFill>
              </a:defRPr>
            </a:lvl2pPr>
          </a:lstStyle>
          <a:p>
            <a:pPr lvl="0"/>
            <a:r>
              <a:rPr lang="en-GB"/>
              <a:t>Click to edit Master text styles</a:t>
            </a:r>
          </a:p>
          <a:p>
            <a:pPr lvl="1"/>
            <a:r>
              <a:rPr lang="en-GB"/>
              <a:t>Second level</a:t>
            </a:r>
          </a:p>
        </p:txBody>
      </p:sp>
      <p:cxnSp>
        <p:nvCxnSpPr>
          <p:cNvPr id="12" name="Straight Connector 11">
            <a:extLst>
              <a:ext uri="{FF2B5EF4-FFF2-40B4-BE49-F238E27FC236}">
                <a16:creationId xmlns:a16="http://schemas.microsoft.com/office/drawing/2014/main" id="{1898D185-7A24-C800-296A-AA6A50B28737}"/>
              </a:ext>
            </a:extLst>
          </p:cNvPr>
          <p:cNvCxnSpPr>
            <a:cxnSpLocks/>
          </p:cNvCxnSpPr>
          <p:nvPr userDrawn="1"/>
        </p:nvCxnSpPr>
        <p:spPr>
          <a:xfrm>
            <a:off x="4127704" y="2287925"/>
            <a:ext cx="0" cy="28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7D72F093-3836-A468-A59D-7D2E611E4539}"/>
              </a:ext>
            </a:extLst>
          </p:cNvPr>
          <p:cNvPicPr>
            <a:picLocks noGrp="1" noRot="1" noChangeAspect="1" noMove="1" noResize="1" noEditPoints="1" noAdjustHandles="1" noChangeArrowheads="1" noChangeShapeType="1" noCrop="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4119" b="16260"/>
          <a:stretch/>
        </p:blipFill>
        <p:spPr>
          <a:xfrm>
            <a:off x="0" y="2727919"/>
            <a:ext cx="3026722" cy="4130081"/>
          </a:xfrm>
          <a:prstGeom prst="rect">
            <a:avLst/>
          </a:prstGeom>
        </p:spPr>
      </p:pic>
      <p:sp>
        <p:nvSpPr>
          <p:cNvPr id="8" name="TextBox 7">
            <a:extLst>
              <a:ext uri="{FF2B5EF4-FFF2-40B4-BE49-F238E27FC236}">
                <a16:creationId xmlns:a16="http://schemas.microsoft.com/office/drawing/2014/main" id="{7B1ED7BD-CF9D-88EB-41AB-E1D735712BF8}"/>
              </a:ext>
            </a:extLst>
          </p:cNvPr>
          <p:cNvSpPr txBox="1">
            <a:spLocks/>
          </p:cNvSpPr>
          <p:nvPr userDrawn="1"/>
        </p:nvSpPr>
        <p:spPr>
          <a:xfrm rot="16200000">
            <a:off x="3688263" y="2414059"/>
            <a:ext cx="428002" cy="153888"/>
          </a:xfrm>
          <a:prstGeom prst="rect">
            <a:avLst/>
          </a:prstGeom>
          <a:noFill/>
        </p:spPr>
        <p:txBody>
          <a:bodyPr wrap="none" lIns="0" tIns="0" rIns="0" bIns="0" rtlCol="0" anchor="ctr" anchorCtr="0">
            <a:spAutoFit/>
          </a:bodyPr>
          <a:lstStyle/>
          <a:p>
            <a:pPr algn="r"/>
            <a:r>
              <a:rPr lang="en-GB" sz="1000" b="0" i="0" kern="1200" spc="130" baseline="0" noProof="0">
                <a:solidFill>
                  <a:schemeClr val="tx2"/>
                </a:solidFill>
                <a:latin typeface="+mn-lt"/>
                <a:ea typeface="+mn-ea"/>
                <a:cs typeface="+mn-cs"/>
              </a:rPr>
              <a:t>Quote</a:t>
            </a:r>
            <a:endParaRPr kumimoji="0" lang="en-GB" sz="3000" b="0" i="0" u="none" strike="noStrike" kern="1200" cap="none" spc="130" normalizeH="0" baseline="0" noProof="0">
              <a:ln>
                <a:noFill/>
              </a:ln>
              <a:solidFill>
                <a:schemeClr val="tx2"/>
              </a:solidFill>
              <a:effectLst/>
              <a:uLnTx/>
              <a:uFillTx/>
              <a:latin typeface="+mn-lt"/>
              <a:ea typeface="+mj-ea"/>
              <a:cs typeface="+mj-cs"/>
            </a:endParaRPr>
          </a:p>
        </p:txBody>
      </p:sp>
      <p:pic>
        <p:nvPicPr>
          <p:cNvPr id="3" name="Picture 2" descr="A blue text on a black background&#10;&#10;Description automatically generated">
            <a:extLst>
              <a:ext uri="{FF2B5EF4-FFF2-40B4-BE49-F238E27FC236}">
                <a16:creationId xmlns:a16="http://schemas.microsoft.com/office/drawing/2014/main" id="{D51E5CA4-D60C-60E9-0BBE-E2E7128CAA19}"/>
              </a:ext>
            </a:extLst>
          </p:cNvPr>
          <p:cNvPicPr>
            <a:picLocks noGrp="1" noRo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a:ext>
            </a:extLst>
          </a:blip>
          <a:stretch>
            <a:fillRect/>
          </a:stretch>
        </p:blipFill>
        <p:spPr>
          <a:xfrm>
            <a:off x="10463875" y="6405662"/>
            <a:ext cx="1212187" cy="270000"/>
          </a:xfrm>
          <a:prstGeom prst="rect">
            <a:avLst/>
          </a:prstGeom>
        </p:spPr>
      </p:pic>
      <p:sp>
        <p:nvSpPr>
          <p:cNvPr id="9" name="Slide Number Placeholder 8">
            <a:extLst>
              <a:ext uri="{FF2B5EF4-FFF2-40B4-BE49-F238E27FC236}">
                <a16:creationId xmlns:a16="http://schemas.microsoft.com/office/drawing/2014/main" id="{BB65A4F7-5676-A51C-8C28-2A2F6289B5C0}"/>
              </a:ext>
            </a:extLst>
          </p:cNvPr>
          <p:cNvSpPr>
            <a:spLocks noGrp="1"/>
          </p:cNvSpPr>
          <p:nvPr>
            <p:ph type="sldNum" sz="quarter" idx="14"/>
          </p:nvPr>
        </p:nvSpPr>
        <p:spPr/>
        <p:txBody>
          <a:bodyPr/>
          <a:lstStyle/>
          <a:p>
            <a:pPr algn="l"/>
            <a:fld id="{1C7553A1-DDD9-E346-8091-70BE7F69976C}" type="slidenum">
              <a:rPr lang="en-GB" smtClean="0"/>
              <a:pPr algn="l"/>
              <a:t>‹#›</a:t>
            </a:fld>
            <a:endParaRPr lang="en-GB"/>
          </a:p>
        </p:txBody>
      </p:sp>
    </p:spTree>
    <p:extLst>
      <p:ext uri="{BB962C8B-B14F-4D97-AF65-F5344CB8AC3E}">
        <p14:creationId xmlns:p14="http://schemas.microsoft.com/office/powerpoint/2010/main" val="3847567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oxes - dark backgroun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712DE7-2A09-8938-5B78-AE88EB0BC374}"/>
              </a:ext>
            </a:extLst>
          </p:cNvPr>
          <p:cNvSpPr>
            <a:spLocks/>
          </p:cNvSpPr>
          <p:nvPr userDrawn="1"/>
        </p:nvSpPr>
        <p:spPr>
          <a:xfrm>
            <a:off x="-2" y="1"/>
            <a:ext cx="7511142" cy="620077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GB" sz="1700">
              <a:latin typeface="IBM Plex Sans Light" panose="020B0403050203000203" pitchFamily="34" charset="0"/>
            </a:endParaRPr>
          </a:p>
        </p:txBody>
      </p:sp>
      <p:sp>
        <p:nvSpPr>
          <p:cNvPr id="3" name="Slide Number Placeholder 2">
            <a:extLst>
              <a:ext uri="{FF2B5EF4-FFF2-40B4-BE49-F238E27FC236}">
                <a16:creationId xmlns:a16="http://schemas.microsoft.com/office/drawing/2014/main" id="{166F0DDB-FEE9-2862-A28E-5BFEB1697107}"/>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9" name="Text Placeholder 8">
            <a:extLst>
              <a:ext uri="{FF2B5EF4-FFF2-40B4-BE49-F238E27FC236}">
                <a16:creationId xmlns:a16="http://schemas.microsoft.com/office/drawing/2014/main" id="{08384008-C9F1-B496-B8D0-A51BC96EA792}"/>
              </a:ext>
            </a:extLst>
          </p:cNvPr>
          <p:cNvSpPr>
            <a:spLocks noGrp="1"/>
          </p:cNvSpPr>
          <p:nvPr>
            <p:ph type="body" sz="quarter" idx="12"/>
          </p:nvPr>
        </p:nvSpPr>
        <p:spPr>
          <a:xfrm>
            <a:off x="515933" y="1661913"/>
            <a:ext cx="7812000" cy="342081"/>
          </a:xfrm>
        </p:spPr>
        <p:txBody>
          <a:bodyPr wrap="square">
            <a:spAutoFit/>
          </a:bodyPr>
          <a:lstStyle>
            <a:lvl1pPr>
              <a:defRPr>
                <a:solidFill>
                  <a:schemeClr val="bg1"/>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p:txBody>
      </p:sp>
      <p:sp>
        <p:nvSpPr>
          <p:cNvPr id="4" name="Title 3">
            <a:extLst>
              <a:ext uri="{FF2B5EF4-FFF2-40B4-BE49-F238E27FC236}">
                <a16:creationId xmlns:a16="http://schemas.microsoft.com/office/drawing/2014/main" id="{9E136152-CC68-9B1B-EDE0-34BD4DFEAD96}"/>
              </a:ext>
            </a:extLst>
          </p:cNvPr>
          <p:cNvSpPr>
            <a:spLocks noGrp="1"/>
          </p:cNvSpPr>
          <p:nvPr>
            <p:ph type="title"/>
          </p:nvPr>
        </p:nvSpPr>
        <p:spPr>
          <a:xfrm>
            <a:off x="515938" y="490538"/>
            <a:ext cx="7812000" cy="415498"/>
          </a:xfrm>
        </p:spPr>
        <p:txBody>
          <a:bodyPr/>
          <a:lstStyle>
            <a:lvl1pPr>
              <a:defRPr>
                <a:solidFill>
                  <a:schemeClr val="bg1"/>
                </a:solidFill>
              </a:defRPr>
            </a:lvl1pPr>
          </a:lstStyle>
          <a:p>
            <a:r>
              <a:rPr lang="en-GB"/>
              <a:t>Click to edit Master title style</a:t>
            </a:r>
          </a:p>
        </p:txBody>
      </p:sp>
      <p:sp>
        <p:nvSpPr>
          <p:cNvPr id="5" name="Text Placeholder 17">
            <a:extLst>
              <a:ext uri="{FF2B5EF4-FFF2-40B4-BE49-F238E27FC236}">
                <a16:creationId xmlns:a16="http://schemas.microsoft.com/office/drawing/2014/main" id="{0E3C15CD-6EB9-53D6-D547-03BE2D33B8A4}"/>
              </a:ext>
            </a:extLst>
          </p:cNvPr>
          <p:cNvSpPr>
            <a:spLocks noGrp="1"/>
          </p:cNvSpPr>
          <p:nvPr>
            <p:ph type="body" sz="quarter" idx="22"/>
          </p:nvPr>
        </p:nvSpPr>
        <p:spPr>
          <a:xfrm>
            <a:off x="515937" y="870977"/>
            <a:ext cx="7812001" cy="513154"/>
          </a:xfrm>
        </p:spPr>
        <p:txBody>
          <a:bodyPr wrap="square" lIns="0" tIns="0" rIns="0" bIns="0">
            <a:spAutoFit/>
          </a:bodyPr>
          <a:lstStyle>
            <a:lvl1pPr>
              <a:defRPr lang="en-GB" sz="3000" smtClean="0">
                <a:solidFill>
                  <a:schemeClr val="bg1"/>
                </a:solidFill>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pic>
        <p:nvPicPr>
          <p:cNvPr id="14" name="Picture 13" descr="A blue text on a black background&#10;&#10;Description automatically generated">
            <a:extLst>
              <a:ext uri="{FF2B5EF4-FFF2-40B4-BE49-F238E27FC236}">
                <a16:creationId xmlns:a16="http://schemas.microsoft.com/office/drawing/2014/main" id="{834BBC2D-ED1B-F479-1E8F-2BDE894FC373}"/>
              </a:ext>
            </a:extLst>
          </p:cNvPr>
          <p:cNvPicPr>
            <a:picLocks noGrp="1" noRot="1" noMove="1" noResize="1" noEditPoints="1" noAdjustHandles="1" noChangeArrowheads="1" noChangeShapeType="1" noCrop="1"/>
          </p:cNvPicPr>
          <p:nvPr userDrawn="1"/>
        </p:nvPicPr>
        <p:blipFill>
          <a:blip r:embed="rId2" cstate="print">
            <a:extLst>
              <a:ext uri="{28A0092B-C50C-407E-A947-70E740481C1C}">
                <a14:useLocalDpi xmlns:a14="http://schemas.microsoft.com/office/drawing/2010/main"/>
              </a:ext>
            </a:extLst>
          </a:blip>
          <a:stretch>
            <a:fillRect/>
          </a:stretch>
        </p:blipFill>
        <p:spPr>
          <a:xfrm>
            <a:off x="10463875" y="6405662"/>
            <a:ext cx="1212187" cy="270000"/>
          </a:xfrm>
          <a:prstGeom prst="rect">
            <a:avLst/>
          </a:prstGeom>
        </p:spPr>
      </p:pic>
      <p:pic>
        <p:nvPicPr>
          <p:cNvPr id="10" name="Graphic 9">
            <a:extLst>
              <a:ext uri="{FF2B5EF4-FFF2-40B4-BE49-F238E27FC236}">
                <a16:creationId xmlns:a16="http://schemas.microsoft.com/office/drawing/2014/main" id="{426330CF-6A87-0885-96DD-FBA10A217D31}"/>
              </a:ext>
            </a:extLst>
          </p:cNvPr>
          <p:cNvPicPr>
            <a:picLocks noChangeAspect="1"/>
          </p:cNvPicPr>
          <p:nvPr userDrawn="1"/>
        </p:nvPicPr>
        <p:blipFill rotWithShape="1">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33129" b="28856"/>
          <a:stretch/>
        </p:blipFill>
        <p:spPr>
          <a:xfrm>
            <a:off x="-1" y="2796830"/>
            <a:ext cx="3001957" cy="3403946"/>
          </a:xfrm>
          <a:prstGeom prst="rect">
            <a:avLst/>
          </a:prstGeom>
        </p:spPr>
      </p:pic>
    </p:spTree>
    <p:extLst>
      <p:ext uri="{BB962C8B-B14F-4D97-AF65-F5344CB8AC3E}">
        <p14:creationId xmlns:p14="http://schemas.microsoft.com/office/powerpoint/2010/main" val="176089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oxes - light backgroun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E7A70A4E-25D8-A701-9DEC-C573775C4C13}"/>
              </a:ext>
            </a:extLst>
          </p:cNvPr>
          <p:cNvPicPr>
            <a:picLocks noGrp="1" noRot="1" noMove="1" noResize="1" noEditPoints="1" noAdjustHandles="1" noChangeArrowheads="1" noChangeShapeType="1" noCrop="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4119" b="16260"/>
          <a:stretch/>
        </p:blipFill>
        <p:spPr>
          <a:xfrm>
            <a:off x="0" y="2727919"/>
            <a:ext cx="3026722" cy="4130081"/>
          </a:xfrm>
          <a:prstGeom prst="rect">
            <a:avLst/>
          </a:prstGeom>
        </p:spPr>
      </p:pic>
      <p:sp>
        <p:nvSpPr>
          <p:cNvPr id="3" name="Slide Number Placeholder 2">
            <a:extLst>
              <a:ext uri="{FF2B5EF4-FFF2-40B4-BE49-F238E27FC236}">
                <a16:creationId xmlns:a16="http://schemas.microsoft.com/office/drawing/2014/main" id="{166F0DDB-FEE9-2862-A28E-5BFEB1697107}"/>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9" name="Text Placeholder 8">
            <a:extLst>
              <a:ext uri="{FF2B5EF4-FFF2-40B4-BE49-F238E27FC236}">
                <a16:creationId xmlns:a16="http://schemas.microsoft.com/office/drawing/2014/main" id="{08384008-C9F1-B496-B8D0-A51BC96EA792}"/>
              </a:ext>
            </a:extLst>
          </p:cNvPr>
          <p:cNvSpPr>
            <a:spLocks noGrp="1"/>
          </p:cNvSpPr>
          <p:nvPr>
            <p:ph type="body" sz="quarter" idx="12"/>
          </p:nvPr>
        </p:nvSpPr>
        <p:spPr>
          <a:xfrm>
            <a:off x="515933" y="1673353"/>
            <a:ext cx="11160124" cy="342081"/>
          </a:xfrm>
        </p:spPr>
        <p:txBody>
          <a:bodyPr wrap="square">
            <a:sp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p:txBody>
      </p:sp>
      <p:sp>
        <p:nvSpPr>
          <p:cNvPr id="4" name="Title 3">
            <a:extLst>
              <a:ext uri="{FF2B5EF4-FFF2-40B4-BE49-F238E27FC236}">
                <a16:creationId xmlns:a16="http://schemas.microsoft.com/office/drawing/2014/main" id="{9E136152-CC68-9B1B-EDE0-34BD4DFEAD96}"/>
              </a:ext>
            </a:extLst>
          </p:cNvPr>
          <p:cNvSpPr>
            <a:spLocks noGrp="1"/>
          </p:cNvSpPr>
          <p:nvPr>
            <p:ph type="title"/>
          </p:nvPr>
        </p:nvSpPr>
        <p:spPr>
          <a:xfrm>
            <a:off x="515938" y="490538"/>
            <a:ext cx="11160124" cy="415498"/>
          </a:xfrm>
        </p:spPr>
        <p:txBody>
          <a:bodyPr/>
          <a:lstStyle/>
          <a:p>
            <a:r>
              <a:rPr lang="en-GB"/>
              <a:t>Click to edit Master title style</a:t>
            </a:r>
          </a:p>
        </p:txBody>
      </p:sp>
      <p:sp>
        <p:nvSpPr>
          <p:cNvPr id="5" name="Text Placeholder 17">
            <a:extLst>
              <a:ext uri="{FF2B5EF4-FFF2-40B4-BE49-F238E27FC236}">
                <a16:creationId xmlns:a16="http://schemas.microsoft.com/office/drawing/2014/main" id="{0E3C15CD-6EB9-53D6-D547-03BE2D33B8A4}"/>
              </a:ext>
            </a:extLst>
          </p:cNvPr>
          <p:cNvSpPr>
            <a:spLocks noGrp="1"/>
          </p:cNvSpPr>
          <p:nvPr>
            <p:ph type="body" sz="quarter" idx="22"/>
          </p:nvPr>
        </p:nvSpPr>
        <p:spPr>
          <a:xfrm>
            <a:off x="515937" y="870977"/>
            <a:ext cx="11160125"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pic>
        <p:nvPicPr>
          <p:cNvPr id="14" name="Picture 13" descr="A blue text on a black background&#10;&#10;Description automatically generated">
            <a:extLst>
              <a:ext uri="{FF2B5EF4-FFF2-40B4-BE49-F238E27FC236}">
                <a16:creationId xmlns:a16="http://schemas.microsoft.com/office/drawing/2014/main" id="{834BBC2D-ED1B-F479-1E8F-2BDE894FC373}"/>
              </a:ext>
            </a:extLst>
          </p:cNvPr>
          <p:cNvPicPr>
            <a:picLocks noGrp="1" noRot="1" noMove="1" noResize="1" noEditPoints="1" noAdjustHandles="1" noChangeArrowheads="1" noChangeShapeType="1" noCrop="1"/>
          </p:cNvPicPr>
          <p:nvPr userDrawn="1"/>
        </p:nvPicPr>
        <p:blipFill>
          <a:blip r:embed="rId4" cstate="print">
            <a:extLst>
              <a:ext uri="{28A0092B-C50C-407E-A947-70E740481C1C}">
                <a14:useLocalDpi xmlns:a14="http://schemas.microsoft.com/office/drawing/2010/main"/>
              </a:ext>
            </a:extLst>
          </a:blip>
          <a:stretch>
            <a:fillRect/>
          </a:stretch>
        </p:blipFill>
        <p:spPr>
          <a:xfrm>
            <a:off x="10463875" y="6405662"/>
            <a:ext cx="1212187" cy="270000"/>
          </a:xfrm>
          <a:prstGeom prst="rect">
            <a:avLst/>
          </a:prstGeom>
        </p:spPr>
      </p:pic>
      <p:sp>
        <p:nvSpPr>
          <p:cNvPr id="6" name="Rectangle 5">
            <a:extLst>
              <a:ext uri="{FF2B5EF4-FFF2-40B4-BE49-F238E27FC236}">
                <a16:creationId xmlns:a16="http://schemas.microsoft.com/office/drawing/2014/main" id="{879911A8-0C8C-0C36-F378-AC199BAEA9B4}"/>
              </a:ext>
            </a:extLst>
          </p:cNvPr>
          <p:cNvSpPr/>
          <p:nvPr userDrawn="1"/>
        </p:nvSpPr>
        <p:spPr>
          <a:xfrm>
            <a:off x="12316197" y="5433104"/>
            <a:ext cx="1335375" cy="653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spAutoFit/>
          </a:bodyPr>
          <a:lstStyle/>
          <a:p>
            <a:r>
              <a:rPr lang="en-US" sz="1100" b="0" i="0">
                <a:latin typeface="IBM Plex Sans Light" panose="020B0403050203000203" pitchFamily="34" charset="0"/>
              </a:rPr>
              <a:t>Copy and paste this slide into your deck.</a:t>
            </a:r>
          </a:p>
        </p:txBody>
      </p:sp>
      <p:sp>
        <p:nvSpPr>
          <p:cNvPr id="7" name="Rectangle 6">
            <a:extLst>
              <a:ext uri="{FF2B5EF4-FFF2-40B4-BE49-F238E27FC236}">
                <a16:creationId xmlns:a16="http://schemas.microsoft.com/office/drawing/2014/main" id="{EC4E1358-50E2-65EF-A53C-C64811014B3E}"/>
              </a:ext>
            </a:extLst>
          </p:cNvPr>
          <p:cNvSpPr/>
          <p:nvPr userDrawn="1"/>
        </p:nvSpPr>
        <p:spPr>
          <a:xfrm>
            <a:off x="12316197" y="6204762"/>
            <a:ext cx="1335375" cy="653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b" anchorCtr="0">
            <a:spAutoFit/>
          </a:bodyPr>
          <a:lstStyle/>
          <a:p>
            <a:r>
              <a:rPr lang="en-US" sz="1100" b="0" i="0">
                <a:latin typeface="IBM Plex Sans Light" panose="020B0403050203000203" pitchFamily="34" charset="0"/>
              </a:rPr>
              <a:t>Do not adjust the gradients of the boxes.</a:t>
            </a:r>
          </a:p>
        </p:txBody>
      </p:sp>
    </p:spTree>
    <p:extLst>
      <p:ext uri="{BB962C8B-B14F-4D97-AF65-F5344CB8AC3E}">
        <p14:creationId xmlns:p14="http://schemas.microsoft.com/office/powerpoint/2010/main" val="1487716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Content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EE3E6-8C2C-7F40-A6A1-3783FFCF2109}"/>
              </a:ext>
            </a:extLst>
          </p:cNvPr>
          <p:cNvSpPr>
            <a:spLocks noGrp="1"/>
          </p:cNvSpPr>
          <p:nvPr userDrawn="1">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206CC0F-2027-FA43-BF76-D3696EF05FFA}"/>
              </a:ext>
            </a:extLst>
          </p:cNvPr>
          <p:cNvSpPr>
            <a:spLocks noGrp="1"/>
          </p:cNvSpPr>
          <p:nvPr>
            <p:ph idx="1" hasCustomPrompt="1"/>
          </p:nvPr>
        </p:nvSpPr>
        <p:spPr>
          <a:xfrm>
            <a:off x="587376" y="1384917"/>
            <a:ext cx="7210866" cy="4191845"/>
          </a:xfrm>
          <a:prstGeom prst="rect">
            <a:avLst/>
          </a:prstGeom>
        </p:spPr>
        <p:txBody>
          <a:bodyPr/>
          <a:lstStyle>
            <a:lvl1pPr>
              <a:defRPr/>
            </a:lvl1pPr>
            <a:lvl2pPr>
              <a:defRPr/>
            </a:lvl2pPr>
          </a:lstStyle>
          <a:p>
            <a:pPr marL="0" indent="0">
              <a:buNone/>
            </a:pPr>
            <a:r>
              <a:rPr lang="en-GB"/>
              <a:t>Edit text: Font Calibri 18: Duis </a:t>
            </a:r>
            <a:r>
              <a:rPr lang="en-GB" err="1"/>
              <a:t>mollis</a:t>
            </a:r>
            <a:r>
              <a:rPr lang="en-GB"/>
              <a:t>, </a:t>
            </a:r>
            <a:r>
              <a:rPr lang="en-GB" err="1"/>
              <a:t>est</a:t>
            </a:r>
            <a:r>
              <a:rPr lang="en-GB"/>
              <a:t> non </a:t>
            </a:r>
            <a:r>
              <a:rPr lang="en-GB" err="1"/>
              <a:t>commodo</a:t>
            </a:r>
            <a:r>
              <a:rPr lang="en-GB"/>
              <a:t> </a:t>
            </a:r>
            <a:r>
              <a:rPr lang="en-GB" err="1"/>
              <a:t>luctus</a:t>
            </a:r>
            <a:r>
              <a:rPr lang="en-GB"/>
              <a:t>, nisi </a:t>
            </a:r>
            <a:r>
              <a:rPr lang="en-GB" err="1"/>
              <a:t>erat</a:t>
            </a:r>
            <a:r>
              <a:rPr lang="en-GB"/>
              <a:t> </a:t>
            </a:r>
            <a:r>
              <a:rPr lang="en-GB" err="1"/>
              <a:t>porttitor</a:t>
            </a:r>
            <a:r>
              <a:rPr lang="en-GB"/>
              <a:t> ligula, </a:t>
            </a:r>
            <a:r>
              <a:rPr lang="en-GB" err="1"/>
              <a:t>eget</a:t>
            </a:r>
            <a:r>
              <a:rPr lang="en-GB"/>
              <a:t> lacinia </a:t>
            </a:r>
            <a:r>
              <a:rPr lang="en-GB" err="1"/>
              <a:t>odio</a:t>
            </a:r>
            <a:r>
              <a:rPr lang="en-GB"/>
              <a:t> </a:t>
            </a:r>
            <a:r>
              <a:rPr lang="en-GB" err="1"/>
              <a:t>sem</a:t>
            </a:r>
            <a:r>
              <a:rPr lang="en-GB"/>
              <a:t> </a:t>
            </a:r>
            <a:r>
              <a:rPr lang="en-GB" err="1"/>
              <a:t>nec</a:t>
            </a:r>
            <a:r>
              <a:rPr lang="en-GB"/>
              <a:t> </a:t>
            </a:r>
            <a:r>
              <a:rPr lang="en-GB" err="1"/>
              <a:t>elit</a:t>
            </a:r>
            <a:r>
              <a:rPr lang="en-GB"/>
              <a:t>. </a:t>
            </a:r>
            <a:r>
              <a:rPr lang="en-GB" err="1"/>
              <a:t>Nullam</a:t>
            </a:r>
            <a:r>
              <a:rPr lang="en-GB"/>
              <a:t> id </a:t>
            </a:r>
            <a:r>
              <a:rPr lang="en-GB" err="1"/>
              <a:t>dolor</a:t>
            </a:r>
            <a:r>
              <a:rPr lang="en-GB"/>
              <a:t> id </a:t>
            </a:r>
            <a:r>
              <a:rPr lang="en-GB" err="1"/>
              <a:t>nibh</a:t>
            </a:r>
            <a:r>
              <a:rPr lang="en-GB"/>
              <a:t> </a:t>
            </a:r>
            <a:r>
              <a:rPr lang="en-GB" err="1"/>
              <a:t>ultricies</a:t>
            </a:r>
            <a:r>
              <a:rPr lang="en-GB"/>
              <a:t> </a:t>
            </a:r>
            <a:r>
              <a:rPr lang="en-GB" err="1"/>
              <a:t>vehicula</a:t>
            </a:r>
            <a:r>
              <a:rPr lang="en-GB"/>
              <a:t> </a:t>
            </a:r>
            <a:r>
              <a:rPr lang="en-GB" err="1"/>
              <a:t>ut</a:t>
            </a:r>
            <a:r>
              <a:rPr lang="en-GB"/>
              <a:t> id </a:t>
            </a:r>
            <a:r>
              <a:rPr lang="en-GB" err="1"/>
              <a:t>elit</a:t>
            </a:r>
            <a:r>
              <a:rPr lang="en-GB"/>
              <a:t>. </a:t>
            </a:r>
            <a:r>
              <a:rPr lang="en-GB" err="1"/>
              <a:t>Donec</a:t>
            </a:r>
            <a:r>
              <a:rPr lang="en-GB"/>
              <a:t> id </a:t>
            </a:r>
            <a:r>
              <a:rPr lang="en-GB" err="1"/>
              <a:t>elit</a:t>
            </a:r>
            <a:r>
              <a:rPr lang="en-GB"/>
              <a:t> non mi Porta gravida at </a:t>
            </a:r>
            <a:r>
              <a:rPr lang="en-GB" err="1"/>
              <a:t>eget</a:t>
            </a:r>
            <a:r>
              <a:rPr lang="en-GB"/>
              <a:t> </a:t>
            </a:r>
            <a:r>
              <a:rPr lang="en-GB" err="1"/>
              <a:t>metus</a:t>
            </a:r>
            <a:r>
              <a:rPr lang="en-GB"/>
              <a:t>. Maecenas </a:t>
            </a:r>
            <a:r>
              <a:rPr lang="en-GB" err="1"/>
              <a:t>sed</a:t>
            </a:r>
            <a:r>
              <a:rPr lang="en-GB"/>
              <a:t> </a:t>
            </a:r>
            <a:r>
              <a:rPr lang="en-GB" err="1"/>
              <a:t>diam</a:t>
            </a:r>
            <a:r>
              <a:rPr lang="en-GB"/>
              <a:t> sit </a:t>
            </a:r>
            <a:r>
              <a:rPr lang="en-GB" err="1"/>
              <a:t>amet</a:t>
            </a:r>
            <a:r>
              <a:rPr lang="en-GB"/>
              <a:t> non magna.</a:t>
            </a:r>
          </a:p>
          <a:p>
            <a:r>
              <a:rPr lang="en-GB"/>
              <a:t>Font Calibri 18: </a:t>
            </a:r>
            <a:r>
              <a:rPr lang="en-GB" err="1"/>
              <a:t>Nullam</a:t>
            </a:r>
            <a:r>
              <a:rPr lang="en-GB"/>
              <a:t> id </a:t>
            </a:r>
            <a:r>
              <a:rPr lang="en-GB" err="1"/>
              <a:t>dolor</a:t>
            </a:r>
            <a:r>
              <a:rPr lang="en-GB"/>
              <a:t> id </a:t>
            </a:r>
            <a:r>
              <a:rPr lang="en-GB" err="1"/>
              <a:t>nibh</a:t>
            </a:r>
            <a:r>
              <a:rPr lang="en-GB"/>
              <a:t> </a:t>
            </a:r>
            <a:r>
              <a:rPr lang="en-GB" err="1"/>
              <a:t>ultricies</a:t>
            </a:r>
            <a:r>
              <a:rPr lang="en-GB"/>
              <a:t> </a:t>
            </a:r>
            <a:r>
              <a:rPr lang="en-GB" err="1"/>
              <a:t>vehicula</a:t>
            </a:r>
            <a:endParaRPr lang="en-GB"/>
          </a:p>
          <a:p>
            <a:pPr lvl="1"/>
            <a:r>
              <a:rPr lang="en-GB"/>
              <a:t>Font 16: Edit text</a:t>
            </a:r>
          </a:p>
          <a:p>
            <a:pPr lvl="1"/>
            <a:r>
              <a:rPr lang="en-GB"/>
              <a:t>Font 16: Edit text</a:t>
            </a:r>
          </a:p>
          <a:p>
            <a:r>
              <a:rPr lang="en-GB"/>
              <a:t>Font Calibri 18: </a:t>
            </a:r>
            <a:r>
              <a:rPr lang="en-GB" err="1"/>
              <a:t>Nullam</a:t>
            </a:r>
            <a:r>
              <a:rPr lang="en-GB"/>
              <a:t> id </a:t>
            </a:r>
            <a:r>
              <a:rPr lang="en-GB" err="1"/>
              <a:t>dolor</a:t>
            </a:r>
            <a:r>
              <a:rPr lang="en-GB"/>
              <a:t> id </a:t>
            </a:r>
            <a:r>
              <a:rPr lang="en-GB" err="1"/>
              <a:t>nibh</a:t>
            </a:r>
            <a:r>
              <a:rPr lang="en-GB"/>
              <a:t> </a:t>
            </a:r>
            <a:r>
              <a:rPr lang="en-GB" err="1"/>
              <a:t>ultricies</a:t>
            </a:r>
            <a:r>
              <a:rPr lang="en-GB"/>
              <a:t> vehicular</a:t>
            </a:r>
          </a:p>
          <a:p>
            <a:pPr lvl="1"/>
            <a:r>
              <a:rPr lang="en-GB"/>
              <a:t>Font 16: Edit text</a:t>
            </a:r>
          </a:p>
        </p:txBody>
      </p:sp>
      <p:sp>
        <p:nvSpPr>
          <p:cNvPr id="4" name="Date Placeholder 3">
            <a:extLst>
              <a:ext uri="{FF2B5EF4-FFF2-40B4-BE49-F238E27FC236}">
                <a16:creationId xmlns:a16="http://schemas.microsoft.com/office/drawing/2014/main" id="{55BF9436-49DB-D743-AB28-469BD5BBA239}"/>
              </a:ext>
            </a:extLst>
          </p:cNvPr>
          <p:cNvSpPr>
            <a:spLocks noGrp="1"/>
          </p:cNvSpPr>
          <p:nvPr userDrawn="1">
            <p:ph type="dt" sz="half" idx="10"/>
          </p:nvPr>
        </p:nvSpPr>
        <p:spPr/>
        <p:txBody>
          <a:bodyPr/>
          <a:lstStyle/>
          <a:p>
            <a:fld id="{2D46CB2C-6E1D-4D9B-BA9D-B1989164AC13}" type="datetime3">
              <a:rPr lang="en-GB" smtClean="0"/>
              <a:t>2 September, 2024</a:t>
            </a:fld>
            <a:endParaRPr lang="en-GB"/>
          </a:p>
        </p:txBody>
      </p:sp>
      <p:sp>
        <p:nvSpPr>
          <p:cNvPr id="6" name="Slide Number Placeholder 5">
            <a:extLst>
              <a:ext uri="{FF2B5EF4-FFF2-40B4-BE49-F238E27FC236}">
                <a16:creationId xmlns:a16="http://schemas.microsoft.com/office/drawing/2014/main" id="{C6911CB7-61DD-F049-9C7B-6039071F8408}"/>
              </a:ext>
            </a:extLst>
          </p:cNvPr>
          <p:cNvSpPr>
            <a:spLocks noGrp="1"/>
          </p:cNvSpPr>
          <p:nvPr userDrawn="1">
            <p:ph type="sldNum" sz="quarter" idx="12"/>
          </p:nvPr>
        </p:nvSpPr>
        <p:spPr/>
        <p:txBody>
          <a:bodyPr/>
          <a:lstStyle/>
          <a:p>
            <a:r>
              <a:rPr lang="en-GB"/>
              <a:t>Slide </a:t>
            </a:r>
            <a:fld id="{71782E05-F7E8-6C4E-A44E-0C6720C54612}" type="slidenum">
              <a:rPr lang="en-GB" smtClean="0"/>
              <a:pPr/>
              <a:t>‹#›</a:t>
            </a:fld>
            <a:endParaRPr lang="en-GB"/>
          </a:p>
        </p:txBody>
      </p:sp>
      <p:sp>
        <p:nvSpPr>
          <p:cNvPr id="18" name="Content Placeholder 2">
            <a:extLst>
              <a:ext uri="{FF2B5EF4-FFF2-40B4-BE49-F238E27FC236}">
                <a16:creationId xmlns:a16="http://schemas.microsoft.com/office/drawing/2014/main" id="{056E9FD8-15DC-A045-A72E-D03A305A6E12}"/>
              </a:ext>
            </a:extLst>
          </p:cNvPr>
          <p:cNvSpPr>
            <a:spLocks noGrp="1"/>
          </p:cNvSpPr>
          <p:nvPr>
            <p:ph idx="13" hasCustomPrompt="1"/>
          </p:nvPr>
        </p:nvSpPr>
        <p:spPr>
          <a:xfrm>
            <a:off x="8176333" y="1384918"/>
            <a:ext cx="3424539" cy="4174088"/>
          </a:xfrm>
          <a:prstGeom prst="rect">
            <a:avLst/>
          </a:prstGeom>
        </p:spPr>
        <p:txBody>
          <a:body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17820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5A4ECB-C0C3-CBA6-5894-3B6BBD09920D}"/>
              </a:ext>
            </a:extLst>
          </p:cNvPr>
          <p:cNvSpPr>
            <a:spLocks noGrp="1"/>
          </p:cNvSpPr>
          <p:nvPr>
            <p:ph type="title"/>
          </p:nvPr>
        </p:nvSpPr>
        <p:spPr/>
        <p:txBody>
          <a:bodyPr/>
          <a:lstStyle/>
          <a:p>
            <a:r>
              <a:rPr lang="en-GB"/>
              <a:t>Click to edit Master title style</a:t>
            </a:r>
          </a:p>
        </p:txBody>
      </p:sp>
      <p:sp>
        <p:nvSpPr>
          <p:cNvPr id="9" name="Slide Number Placeholder 8">
            <a:extLst>
              <a:ext uri="{FF2B5EF4-FFF2-40B4-BE49-F238E27FC236}">
                <a16:creationId xmlns:a16="http://schemas.microsoft.com/office/drawing/2014/main" id="{CEE0BF18-A9FB-9A17-CC7A-7462632D5C5D}"/>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2" name="Text Placeholder 17">
            <a:extLst>
              <a:ext uri="{FF2B5EF4-FFF2-40B4-BE49-F238E27FC236}">
                <a16:creationId xmlns:a16="http://schemas.microsoft.com/office/drawing/2014/main" id="{D1EC5151-3C73-2EFA-9276-B257D55DD288}"/>
              </a:ext>
            </a:extLst>
          </p:cNvPr>
          <p:cNvSpPr>
            <a:spLocks noGrp="1"/>
          </p:cNvSpPr>
          <p:nvPr>
            <p:ph type="body" sz="quarter" idx="11"/>
          </p:nvPr>
        </p:nvSpPr>
        <p:spPr>
          <a:xfrm>
            <a:off x="515937" y="870977"/>
            <a:ext cx="11160125"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
        <p:nvSpPr>
          <p:cNvPr id="4" name="Text Placeholder 2">
            <a:extLst>
              <a:ext uri="{FF2B5EF4-FFF2-40B4-BE49-F238E27FC236}">
                <a16:creationId xmlns:a16="http://schemas.microsoft.com/office/drawing/2014/main" id="{0E24071F-B4A9-C99A-D56D-CA1458EBEA3D}"/>
              </a:ext>
            </a:extLst>
          </p:cNvPr>
          <p:cNvSpPr>
            <a:spLocks noGrp="1"/>
          </p:cNvSpPr>
          <p:nvPr>
            <p:ph idx="1" hasCustomPrompt="1"/>
          </p:nvPr>
        </p:nvSpPr>
        <p:spPr>
          <a:xfrm>
            <a:off x="515937" y="1665287"/>
            <a:ext cx="11160125" cy="4535487"/>
          </a:xfrm>
          <a:prstGeom prst="rect">
            <a:avLst/>
          </a:prstGeom>
        </p:spPr>
        <p:txBody>
          <a:bodyPr vert="horz" lIns="0" tIns="0" rIns="0" bIns="0" rtlCol="0">
            <a:noAutofit/>
          </a:bodyPr>
          <a:lstStyle>
            <a:lvl1pPr>
              <a:defRPr/>
            </a:lvl1pPr>
            <a:lvl3pPr marL="0" indent="0">
              <a:buNone/>
              <a:defRPr/>
            </a:lvl3pPr>
            <a:lvl4pPr marL="1371600" indent="0">
              <a:buNone/>
              <a:defRPr/>
            </a:lvl4pPr>
          </a:lstStyle>
          <a:p>
            <a:pPr lvl="0"/>
            <a:r>
              <a:rPr lang="en-GB"/>
              <a:t>Click to edit Master text styles</a:t>
            </a:r>
          </a:p>
          <a:p>
            <a:pPr lvl="0"/>
            <a:r>
              <a:rPr lang="en-GB"/>
              <a:t>(if you don’t have a subtitle, click the ‘indent more’ button on the Home ribbon for second level) </a:t>
            </a:r>
          </a:p>
          <a:p>
            <a:pPr lvl="1"/>
            <a:r>
              <a:rPr lang="en-GB"/>
              <a:t>Second level</a:t>
            </a:r>
          </a:p>
          <a:p>
            <a:pPr lvl="2"/>
            <a:r>
              <a:rPr lang="en-GB"/>
              <a:t>Third level</a:t>
            </a:r>
          </a:p>
          <a:p>
            <a:pPr marL="542925" marR="0" lvl="3" indent="-2286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GB" sz="1500" b="0" i="0" u="none" strike="noStrike" kern="1200" cap="none" spc="0" normalizeH="0" baseline="0" noProof="0">
                <a:ln>
                  <a:noFill/>
                </a:ln>
                <a:solidFill>
                  <a:srgbClr val="001C3B"/>
                </a:solidFill>
                <a:effectLst/>
                <a:uLnTx/>
                <a:uFillTx/>
                <a:latin typeface="IBM Plex Sans Light"/>
                <a:ea typeface="+mn-ea"/>
                <a:cs typeface="+mn-cs"/>
              </a:rPr>
              <a:t>Fourth level</a:t>
            </a:r>
          </a:p>
          <a:p>
            <a:pPr marL="714375" marR="0" lvl="4" indent="-228600" algn="l" defTabSz="914400" rtl="0" eaLnBrk="1" fontAlgn="auto" latinLnBrk="0" hangingPunct="1">
              <a:lnSpc>
                <a:spcPct val="110000"/>
              </a:lnSpc>
              <a:spcBef>
                <a:spcPts val="0"/>
              </a:spcBef>
              <a:spcAft>
                <a:spcPts val="600"/>
              </a:spcAft>
              <a:buClrTx/>
              <a:buSzTx/>
              <a:buFont typeface="Arial" panose="020B0604020202020204" pitchFamily="34" charset="0"/>
              <a:buChar char="•"/>
              <a:tabLst/>
              <a:defRPr/>
            </a:pPr>
            <a:r>
              <a:rPr kumimoji="0" lang="en-GB" sz="1500" b="0" i="0" u="none" strike="noStrike" kern="1200" cap="none" spc="0" normalizeH="0" baseline="0" noProof="0">
                <a:ln>
                  <a:noFill/>
                </a:ln>
                <a:solidFill>
                  <a:srgbClr val="001C3B"/>
                </a:solidFill>
                <a:effectLst/>
                <a:uLnTx/>
                <a:uFillTx/>
                <a:latin typeface="IBM Plex Sans Light"/>
                <a:ea typeface="+mn-ea"/>
                <a:cs typeface="+mn-cs"/>
              </a:rPr>
              <a:t>Fifth level</a:t>
            </a:r>
          </a:p>
        </p:txBody>
      </p:sp>
    </p:spTree>
    <p:extLst>
      <p:ext uri="{BB962C8B-B14F-4D97-AF65-F5344CB8AC3E}">
        <p14:creationId xmlns:p14="http://schemas.microsoft.com/office/powerpoint/2010/main" val="409038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366B2-C9E8-E7C1-EF4F-1E0C55488C13}"/>
              </a:ext>
            </a:extLst>
          </p:cNvPr>
          <p:cNvSpPr>
            <a:spLocks noGrp="1"/>
          </p:cNvSpPr>
          <p:nvPr>
            <p:ph type="title"/>
          </p:nvPr>
        </p:nvSpPr>
        <p:spPr>
          <a:xfrm>
            <a:off x="515938" y="490538"/>
            <a:ext cx="11160124" cy="415498"/>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9B4A7190-DCF9-D1FA-42EC-2CED13A5FB8A}"/>
              </a:ext>
            </a:extLst>
          </p:cNvPr>
          <p:cNvSpPr>
            <a:spLocks noGrp="1"/>
          </p:cNvSpPr>
          <p:nvPr>
            <p:ph sz="half" idx="1"/>
          </p:nvPr>
        </p:nvSpPr>
        <p:spPr>
          <a:xfrm>
            <a:off x="515938" y="1661914"/>
            <a:ext cx="5472000" cy="4538862"/>
          </a:xfrm>
        </p:spPr>
        <p:txBody>
          <a:bodyPr/>
          <a:lstStyle>
            <a:lvl1pPr>
              <a:lnSpc>
                <a:spcPct val="120000"/>
              </a:lnSpc>
              <a:spcBef>
                <a:spcPts val="300"/>
              </a:spcBef>
              <a:spcAft>
                <a:spcPts val="0"/>
              </a:spcAft>
              <a:defRPr/>
            </a:lvl1pPr>
            <a:lvl2pPr>
              <a:lnSpc>
                <a:spcPct val="120000"/>
              </a:lnSpc>
              <a:spcBef>
                <a:spcPts val="300"/>
              </a:spcBef>
              <a:spcAft>
                <a:spcPts val="0"/>
              </a:spcAft>
              <a:defRPr/>
            </a:lvl2pPr>
            <a:lvl3pPr>
              <a:lnSpc>
                <a:spcPct val="120000"/>
              </a:lnSpc>
              <a:spcBef>
                <a:spcPts val="300"/>
              </a:spcBef>
              <a:spcAft>
                <a:spcPts val="0"/>
              </a:spcAft>
              <a:defRPr sz="1700" b="0" i="0">
                <a:latin typeface="+mn-lt"/>
              </a:defRPr>
            </a:lvl3pPr>
            <a:lvl4pPr marL="361950" indent="-180975">
              <a:lnSpc>
                <a:spcPct val="110000"/>
              </a:lnSpc>
              <a:spcBef>
                <a:spcPts val="0"/>
              </a:spcBef>
              <a:spcAft>
                <a:spcPts val="600"/>
              </a:spcAft>
              <a:tabLst/>
              <a:defRPr sz="1500" b="0" i="0">
                <a:latin typeface="+mn-lt"/>
              </a:defRPr>
            </a:lvl4pPr>
            <a:lvl5pPr marL="533400" indent="-171450">
              <a:lnSpc>
                <a:spcPct val="110000"/>
              </a:lnSpc>
              <a:spcBef>
                <a:spcPts val="0"/>
              </a:spcBef>
              <a:spcAft>
                <a:spcPts val="600"/>
              </a:spcAft>
              <a:tabLst/>
              <a:defRPr sz="1500" b="0" i="0">
                <a:latin typeface="+mn-lt"/>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a:p>
            <a:pPr marL="0" marR="0" lvl="3"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Fourth level</a:t>
            </a:r>
          </a:p>
          <a:p>
            <a:pPr marL="0" marR="0" lvl="4"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Fifth level</a:t>
            </a:r>
            <a:endParaRPr kumimoji="0" lang="en-GB" sz="1500" b="0" i="0" u="none" strike="noStrike" kern="1200" cap="none" spc="0" normalizeH="0" baseline="0" noProof="0">
              <a:ln>
                <a:noFill/>
              </a:ln>
              <a:solidFill>
                <a:srgbClr val="001C3B"/>
              </a:solidFill>
              <a:effectLst/>
              <a:uLnTx/>
              <a:uFillTx/>
              <a:latin typeface="IBM Plex Sans Light"/>
              <a:ea typeface="+mn-ea"/>
              <a:cs typeface="+mn-cs"/>
            </a:endParaRPr>
          </a:p>
        </p:txBody>
      </p:sp>
      <p:sp>
        <p:nvSpPr>
          <p:cNvPr id="4" name="Content Placeholder 3">
            <a:extLst>
              <a:ext uri="{FF2B5EF4-FFF2-40B4-BE49-F238E27FC236}">
                <a16:creationId xmlns:a16="http://schemas.microsoft.com/office/drawing/2014/main" id="{1E0FF09E-8406-4C18-58B8-1B7D4699B75E}"/>
              </a:ext>
            </a:extLst>
          </p:cNvPr>
          <p:cNvSpPr>
            <a:spLocks noGrp="1"/>
          </p:cNvSpPr>
          <p:nvPr>
            <p:ph sz="half" idx="2"/>
          </p:nvPr>
        </p:nvSpPr>
        <p:spPr>
          <a:xfrm>
            <a:off x="6204062" y="1665288"/>
            <a:ext cx="5472000" cy="4535487"/>
          </a:xfrm>
        </p:spPr>
        <p:txBody>
          <a:bodyPr/>
          <a:lstStyle>
            <a:lvl1pPr>
              <a:lnSpc>
                <a:spcPct val="120000"/>
              </a:lnSpc>
              <a:spcBef>
                <a:spcPts val="300"/>
              </a:spcBef>
              <a:spcAft>
                <a:spcPts val="0"/>
              </a:spcAft>
              <a:defRPr/>
            </a:lvl1pPr>
            <a:lvl2pPr>
              <a:lnSpc>
                <a:spcPct val="120000"/>
              </a:lnSpc>
              <a:spcBef>
                <a:spcPts val="300"/>
              </a:spcBef>
              <a:spcAft>
                <a:spcPts val="0"/>
              </a:spcAft>
              <a:defRPr/>
            </a:lvl2pPr>
            <a:lvl3pPr>
              <a:lnSpc>
                <a:spcPct val="120000"/>
              </a:lnSpc>
              <a:spcBef>
                <a:spcPts val="300"/>
              </a:spcBef>
              <a:spcAft>
                <a:spcPts val="0"/>
              </a:spcAft>
              <a:defRPr sz="1700" b="0" i="0">
                <a:latin typeface="+mn-lt"/>
              </a:defRPr>
            </a:lvl3pPr>
            <a:lvl4pPr marL="361950" indent="-180975">
              <a:lnSpc>
                <a:spcPct val="120000"/>
              </a:lnSpc>
              <a:spcBef>
                <a:spcPts val="300"/>
              </a:spcBef>
              <a:spcAft>
                <a:spcPts val="0"/>
              </a:spcAft>
              <a:tabLst/>
              <a:defRPr sz="1500" b="0" i="0">
                <a:latin typeface="+mn-lt"/>
              </a:defRPr>
            </a:lvl4pPr>
            <a:lvl5pPr marL="533400" indent="-171450">
              <a:lnSpc>
                <a:spcPct val="120000"/>
              </a:lnSpc>
              <a:spcBef>
                <a:spcPts val="300"/>
              </a:spcBef>
              <a:spcAft>
                <a:spcPts val="0"/>
              </a:spcAft>
              <a:tabLst/>
              <a:defRPr sz="1500" b="0" i="0">
                <a:latin typeface="+mn-lt"/>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a:p>
            <a:pPr marL="0" marR="0" lvl="3"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Fourth level</a:t>
            </a:r>
          </a:p>
          <a:p>
            <a:pPr marL="0" marR="0" lvl="4"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Fifth level</a:t>
            </a:r>
            <a:endParaRPr kumimoji="0" lang="en-GB" sz="1500" b="0" i="0" u="none" strike="noStrike" kern="1200" cap="none" spc="0" normalizeH="0" baseline="0" noProof="0">
              <a:ln>
                <a:noFill/>
              </a:ln>
              <a:solidFill>
                <a:srgbClr val="001C3B"/>
              </a:solidFill>
              <a:effectLst/>
              <a:uLnTx/>
              <a:uFillTx/>
              <a:latin typeface="IBM Plex Sans Light"/>
              <a:ea typeface="+mn-ea"/>
              <a:cs typeface="+mn-cs"/>
            </a:endParaRPr>
          </a:p>
        </p:txBody>
      </p:sp>
      <p:sp>
        <p:nvSpPr>
          <p:cNvPr id="8" name="Text Placeholder 17">
            <a:extLst>
              <a:ext uri="{FF2B5EF4-FFF2-40B4-BE49-F238E27FC236}">
                <a16:creationId xmlns:a16="http://schemas.microsoft.com/office/drawing/2014/main" id="{B184CC97-A396-4320-1F7D-A62EFFEB5E70}"/>
              </a:ext>
            </a:extLst>
          </p:cNvPr>
          <p:cNvSpPr>
            <a:spLocks noGrp="1"/>
          </p:cNvSpPr>
          <p:nvPr>
            <p:ph type="body" sz="quarter" idx="10"/>
          </p:nvPr>
        </p:nvSpPr>
        <p:spPr>
          <a:xfrm>
            <a:off x="515937" y="870977"/>
            <a:ext cx="11160125"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
        <p:nvSpPr>
          <p:cNvPr id="9" name="Slide Number Placeholder 8">
            <a:extLst>
              <a:ext uri="{FF2B5EF4-FFF2-40B4-BE49-F238E27FC236}">
                <a16:creationId xmlns:a16="http://schemas.microsoft.com/office/drawing/2014/main" id="{A66E5302-435C-BE6A-6058-7CFD62EBF9C3}"/>
              </a:ext>
            </a:extLst>
          </p:cNvPr>
          <p:cNvSpPr>
            <a:spLocks noGrp="1"/>
          </p:cNvSpPr>
          <p:nvPr>
            <p:ph type="sldNum" sz="quarter" idx="11"/>
          </p:nvPr>
        </p:nvSpPr>
        <p:spPr/>
        <p:txBody>
          <a:bodyPr/>
          <a:lstStyle/>
          <a:p>
            <a:pPr algn="l"/>
            <a:fld id="{1C7553A1-DDD9-E346-8091-70BE7F69976C}" type="slidenum">
              <a:rPr lang="en-GB" smtClean="0"/>
              <a:pPr algn="l"/>
              <a:t>‹#›</a:t>
            </a:fld>
            <a:endParaRPr lang="en-GB"/>
          </a:p>
        </p:txBody>
      </p:sp>
    </p:spTree>
    <p:extLst>
      <p:ext uri="{BB962C8B-B14F-4D97-AF65-F5344CB8AC3E}">
        <p14:creationId xmlns:p14="http://schemas.microsoft.com/office/powerpoint/2010/main" val="343019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1AC9F30-DC31-B0F4-71CF-E7DFB72560B5}"/>
              </a:ext>
            </a:extLst>
          </p:cNvPr>
          <p:cNvSpPr>
            <a:spLocks noGrp="1"/>
          </p:cNvSpPr>
          <p:nvPr>
            <p:ph type="title"/>
          </p:nvPr>
        </p:nvSpPr>
        <p:spPr/>
        <p:txBody>
          <a:bodyPr/>
          <a:lstStyle/>
          <a:p>
            <a:r>
              <a:rPr lang="en-GB"/>
              <a:t>Click to edit Master title style</a:t>
            </a:r>
          </a:p>
        </p:txBody>
      </p:sp>
      <p:sp>
        <p:nvSpPr>
          <p:cNvPr id="7" name="Slide Number Placeholder 6">
            <a:extLst>
              <a:ext uri="{FF2B5EF4-FFF2-40B4-BE49-F238E27FC236}">
                <a16:creationId xmlns:a16="http://schemas.microsoft.com/office/drawing/2014/main" id="{161EF12F-12AE-2933-17F7-3DB64A498FD8}"/>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2" name="Text Placeholder 17">
            <a:extLst>
              <a:ext uri="{FF2B5EF4-FFF2-40B4-BE49-F238E27FC236}">
                <a16:creationId xmlns:a16="http://schemas.microsoft.com/office/drawing/2014/main" id="{032B6415-C679-8A73-713A-084233365BA5}"/>
              </a:ext>
            </a:extLst>
          </p:cNvPr>
          <p:cNvSpPr>
            <a:spLocks noGrp="1"/>
          </p:cNvSpPr>
          <p:nvPr>
            <p:ph type="body" sz="quarter" idx="11"/>
          </p:nvPr>
        </p:nvSpPr>
        <p:spPr>
          <a:xfrm>
            <a:off x="515937" y="870977"/>
            <a:ext cx="11160125"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Tree>
    <p:extLst>
      <p:ext uri="{BB962C8B-B14F-4D97-AF65-F5344CB8AC3E}">
        <p14:creationId xmlns:p14="http://schemas.microsoft.com/office/powerpoint/2010/main" val="169096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2B849A0-CF06-1DC2-5423-B0B670C13957}"/>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Tree>
    <p:extLst>
      <p:ext uri="{BB962C8B-B14F-4D97-AF65-F5344CB8AC3E}">
        <p14:creationId xmlns:p14="http://schemas.microsoft.com/office/powerpoint/2010/main" val="3881972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7F6471-4C48-0E0D-FC8D-B2CD58CDC714}"/>
              </a:ext>
            </a:extLst>
          </p:cNvPr>
          <p:cNvSpPr/>
          <p:nvPr userDrawn="1"/>
        </p:nvSpPr>
        <p:spPr>
          <a:xfrm flipH="1">
            <a:off x="8931563" y="0"/>
            <a:ext cx="3260435"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72000" tIns="72000" rIns="72000" bIns="72000" rtlCol="0" anchor="ctr"/>
          <a:lstStyle/>
          <a:p>
            <a:pPr algn="ctr"/>
            <a:endParaRPr lang="en-GB">
              <a:latin typeface="IBM Plex Sans Light" panose="020B0403050203000203" pitchFamily="34" charset="0"/>
            </a:endParaRPr>
          </a:p>
        </p:txBody>
      </p:sp>
      <p:pic>
        <p:nvPicPr>
          <p:cNvPr id="6" name="Graphic 5">
            <a:extLst>
              <a:ext uri="{FF2B5EF4-FFF2-40B4-BE49-F238E27FC236}">
                <a16:creationId xmlns:a16="http://schemas.microsoft.com/office/drawing/2014/main" id="{12F505BE-9C1E-6C0C-1E65-088DBB4EBDE1}"/>
              </a:ext>
            </a:extLst>
          </p:cNvPr>
          <p:cNvPicPr>
            <a:picLocks noGrp="1" noRot="1" noChangeAspect="1" noMove="1" noResize="1" noEditPoints="1" noAdjustHandles="1" noChangeArrowheads="1" noChangeShapeType="1" noCrop="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l="33129" b="15119"/>
          <a:stretch/>
        </p:blipFill>
        <p:spPr>
          <a:xfrm>
            <a:off x="-1" y="2796829"/>
            <a:ext cx="3001957" cy="4061171"/>
          </a:xfrm>
          <a:prstGeom prst="rect">
            <a:avLst/>
          </a:prstGeom>
        </p:spPr>
      </p:pic>
      <p:sp>
        <p:nvSpPr>
          <p:cNvPr id="9" name="Picture Placeholder 8">
            <a:extLst>
              <a:ext uri="{FF2B5EF4-FFF2-40B4-BE49-F238E27FC236}">
                <a16:creationId xmlns:a16="http://schemas.microsoft.com/office/drawing/2014/main" id="{D3DF8B48-69F2-E1DA-7671-A80C3699DABA}"/>
              </a:ext>
            </a:extLst>
          </p:cNvPr>
          <p:cNvSpPr>
            <a:spLocks noGrp="1"/>
          </p:cNvSpPr>
          <p:nvPr>
            <p:ph type="pic" sz="quarter" idx="10"/>
          </p:nvPr>
        </p:nvSpPr>
        <p:spPr>
          <a:xfrm>
            <a:off x="6232849" y="2268537"/>
            <a:ext cx="5443214" cy="3105151"/>
          </a:xfrm>
          <a:solidFill>
            <a:schemeClr val="accent5"/>
          </a:solidFill>
        </p:spPr>
        <p:txBody>
          <a:bodyPr/>
          <a:lstStyle>
            <a:lvl1pPr algn="ctr">
              <a:defRPr b="0" i="0">
                <a:latin typeface="+mn-lt"/>
              </a:defRPr>
            </a:lvl1pPr>
          </a:lstStyle>
          <a:p>
            <a:r>
              <a:rPr lang="en-GB"/>
              <a:t>Click icon to add picture</a:t>
            </a:r>
          </a:p>
        </p:txBody>
      </p:sp>
      <p:sp>
        <p:nvSpPr>
          <p:cNvPr id="13" name="Text Placeholder 6">
            <a:extLst>
              <a:ext uri="{FF2B5EF4-FFF2-40B4-BE49-F238E27FC236}">
                <a16:creationId xmlns:a16="http://schemas.microsoft.com/office/drawing/2014/main" id="{02BEAF88-8831-A9C0-98F2-53B829E65AFB}"/>
              </a:ext>
            </a:extLst>
          </p:cNvPr>
          <p:cNvSpPr>
            <a:spLocks noGrp="1"/>
          </p:cNvSpPr>
          <p:nvPr>
            <p:ph type="body" sz="quarter" idx="13"/>
          </p:nvPr>
        </p:nvSpPr>
        <p:spPr>
          <a:xfrm>
            <a:off x="2577461" y="2418906"/>
            <a:ext cx="3553364" cy="2743200"/>
          </a:xfrm>
        </p:spPr>
        <p:txBody>
          <a:bodyPr>
            <a:noAutofit/>
          </a:bodyPr>
          <a:lstStyle>
            <a:lvl1pPr>
              <a:lnSpc>
                <a:spcPct val="100000"/>
              </a:lnSpc>
              <a:spcBef>
                <a:spcPts val="0"/>
              </a:spcBef>
              <a:defRPr sz="4000">
                <a:solidFill>
                  <a:schemeClr val="bg1"/>
                </a:solidFill>
              </a:defRPr>
            </a:lvl1pPr>
            <a:lvl2pPr>
              <a:lnSpc>
                <a:spcPct val="100000"/>
              </a:lnSpc>
              <a:spcBef>
                <a:spcPts val="0"/>
              </a:spcBef>
              <a:defRPr sz="3200">
                <a:solidFill>
                  <a:schemeClr val="bg1"/>
                </a:solidFill>
              </a:defRPr>
            </a:lvl2pPr>
          </a:lstStyle>
          <a:p>
            <a:pPr lvl="0"/>
            <a:r>
              <a:rPr lang="en-GB"/>
              <a:t>Click to edit Master text styles</a:t>
            </a:r>
          </a:p>
          <a:p>
            <a:pPr lvl="1"/>
            <a:r>
              <a:rPr lang="en-GB"/>
              <a:t>Second level</a:t>
            </a:r>
          </a:p>
        </p:txBody>
      </p:sp>
      <p:cxnSp>
        <p:nvCxnSpPr>
          <p:cNvPr id="5" name="Straight Connector 4">
            <a:extLst>
              <a:ext uri="{FF2B5EF4-FFF2-40B4-BE49-F238E27FC236}">
                <a16:creationId xmlns:a16="http://schemas.microsoft.com/office/drawing/2014/main" id="{12642E8B-C37B-E308-9B5D-3C010DA26E94}"/>
              </a:ext>
            </a:extLst>
          </p:cNvPr>
          <p:cNvCxnSpPr>
            <a:cxnSpLocks/>
          </p:cNvCxnSpPr>
          <p:nvPr userDrawn="1"/>
        </p:nvCxnSpPr>
        <p:spPr>
          <a:xfrm>
            <a:off x="2236261" y="2503025"/>
            <a:ext cx="0" cy="2016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05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and Half Pictur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4E51E4-9805-FBD3-9EC5-11BA50EFF82E}"/>
              </a:ext>
            </a:extLst>
          </p:cNvPr>
          <p:cNvSpPr>
            <a:spLocks noGrp="1"/>
          </p:cNvSpPr>
          <p:nvPr>
            <p:ph type="pic" idx="1"/>
          </p:nvPr>
        </p:nvSpPr>
        <p:spPr>
          <a:xfrm>
            <a:off x="0" y="0"/>
            <a:ext cx="5838092" cy="6858000"/>
          </a:xfrm>
          <a:solidFill>
            <a:schemeClr val="accent5"/>
          </a:solidFill>
        </p:spPr>
        <p:txBody>
          <a:bodyPr>
            <a:normAutofit/>
          </a:bodyPr>
          <a:lstStyle>
            <a:lvl1pPr marL="0" indent="0" algn="ctr">
              <a:buNone/>
              <a:defRPr sz="2000" b="0" i="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F5F53E01-86C1-D59C-83FE-5F8C5549A122}"/>
              </a:ext>
            </a:extLst>
          </p:cNvPr>
          <p:cNvSpPr>
            <a:spLocks noGrp="1"/>
          </p:cNvSpPr>
          <p:nvPr>
            <p:ph type="body" sz="half" idx="2"/>
          </p:nvPr>
        </p:nvSpPr>
        <p:spPr>
          <a:xfrm>
            <a:off x="6350170" y="1661914"/>
            <a:ext cx="5325893" cy="4538862"/>
          </a:xfrm>
        </p:spPr>
        <p:txBody>
          <a:bodyPr vert="horz" lIns="0" tIns="0" rIns="0" bIns="0" rtlCol="0">
            <a:noAutofit/>
          </a:bodyPr>
          <a:lstStyle>
            <a:lvl1pPr>
              <a:defRPr lang="en-GB" dirty="0">
                <a:solidFill>
                  <a:schemeClr val="tx2"/>
                </a:solidFill>
              </a:defRPr>
            </a:lvl1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p:txBody>
      </p:sp>
      <p:sp>
        <p:nvSpPr>
          <p:cNvPr id="26" name="Title 25">
            <a:extLst>
              <a:ext uri="{FF2B5EF4-FFF2-40B4-BE49-F238E27FC236}">
                <a16:creationId xmlns:a16="http://schemas.microsoft.com/office/drawing/2014/main" id="{4676BFAE-311C-0CF9-1C71-B8157FDE7901}"/>
              </a:ext>
            </a:extLst>
          </p:cNvPr>
          <p:cNvSpPr>
            <a:spLocks noGrp="1"/>
          </p:cNvSpPr>
          <p:nvPr>
            <p:ph type="title"/>
          </p:nvPr>
        </p:nvSpPr>
        <p:spPr>
          <a:xfrm>
            <a:off x="6350168" y="490538"/>
            <a:ext cx="5325893" cy="415498"/>
          </a:xfrm>
        </p:spPr>
        <p:txBody>
          <a:bodyPr/>
          <a:lstStyle/>
          <a:p>
            <a:r>
              <a:rPr lang="en-GB"/>
              <a:t>Click to edit Master title style</a:t>
            </a:r>
          </a:p>
        </p:txBody>
      </p:sp>
      <p:sp>
        <p:nvSpPr>
          <p:cNvPr id="27" name="Text Placeholder 17">
            <a:extLst>
              <a:ext uri="{FF2B5EF4-FFF2-40B4-BE49-F238E27FC236}">
                <a16:creationId xmlns:a16="http://schemas.microsoft.com/office/drawing/2014/main" id="{84FAEDCF-1C16-245A-A0C9-9F93A70AEDD3}"/>
              </a:ext>
            </a:extLst>
          </p:cNvPr>
          <p:cNvSpPr>
            <a:spLocks noGrp="1"/>
          </p:cNvSpPr>
          <p:nvPr>
            <p:ph type="body" sz="quarter" idx="11"/>
          </p:nvPr>
        </p:nvSpPr>
        <p:spPr>
          <a:xfrm>
            <a:off x="6350168" y="870977"/>
            <a:ext cx="5325894"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Tree>
    <p:extLst>
      <p:ext uri="{BB962C8B-B14F-4D97-AF65-F5344CB8AC3E}">
        <p14:creationId xmlns:p14="http://schemas.microsoft.com/office/powerpoint/2010/main" val="3806493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Half Picture Righ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4E51E4-9805-FBD3-9EC5-11BA50EFF82E}"/>
              </a:ext>
            </a:extLst>
          </p:cNvPr>
          <p:cNvSpPr>
            <a:spLocks noGrp="1"/>
          </p:cNvSpPr>
          <p:nvPr>
            <p:ph type="pic" idx="1"/>
          </p:nvPr>
        </p:nvSpPr>
        <p:spPr>
          <a:xfrm>
            <a:off x="6177280" y="0"/>
            <a:ext cx="6014720" cy="6858000"/>
          </a:xfrm>
          <a:solidFill>
            <a:schemeClr val="accent5"/>
          </a:solidFill>
        </p:spPr>
        <p:txBody>
          <a:bodyPr>
            <a:normAutofit/>
          </a:bodyPr>
          <a:lstStyle>
            <a:lvl1pPr marL="0" indent="0" algn="ctr">
              <a:buNone/>
              <a:defRPr sz="2000" b="0" i="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6" name="Slide Number Placeholder 5">
            <a:extLst>
              <a:ext uri="{FF2B5EF4-FFF2-40B4-BE49-F238E27FC236}">
                <a16:creationId xmlns:a16="http://schemas.microsoft.com/office/drawing/2014/main" id="{F75E8392-A53E-1EE4-BEA0-498FBEE37474}"/>
              </a:ext>
            </a:extLst>
          </p:cNvPr>
          <p:cNvSpPr>
            <a:spLocks noGrp="1"/>
          </p:cNvSpPr>
          <p:nvPr>
            <p:ph type="sldNum" sz="quarter" idx="10"/>
          </p:nvPr>
        </p:nvSpPr>
        <p:spPr/>
        <p:txBody>
          <a:bodyPr/>
          <a:lstStyle/>
          <a:p>
            <a:pPr algn="l"/>
            <a:fld id="{1C7553A1-DDD9-E346-8091-70BE7F69976C}" type="slidenum">
              <a:rPr lang="en-GB" smtClean="0"/>
              <a:pPr algn="l"/>
              <a:t>‹#›</a:t>
            </a:fld>
            <a:endParaRPr lang="en-GB"/>
          </a:p>
        </p:txBody>
      </p:sp>
      <p:sp>
        <p:nvSpPr>
          <p:cNvPr id="4" name="Text Placeholder 3">
            <a:extLst>
              <a:ext uri="{FF2B5EF4-FFF2-40B4-BE49-F238E27FC236}">
                <a16:creationId xmlns:a16="http://schemas.microsoft.com/office/drawing/2014/main" id="{F5F53E01-86C1-D59C-83FE-5F8C5549A122}"/>
              </a:ext>
            </a:extLst>
          </p:cNvPr>
          <p:cNvSpPr>
            <a:spLocks noGrp="1"/>
          </p:cNvSpPr>
          <p:nvPr>
            <p:ph type="body" sz="half" idx="2"/>
          </p:nvPr>
        </p:nvSpPr>
        <p:spPr>
          <a:xfrm>
            <a:off x="515938" y="1665288"/>
            <a:ext cx="5472000" cy="4695625"/>
          </a:xfrm>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p:txBody>
      </p:sp>
      <p:sp>
        <p:nvSpPr>
          <p:cNvPr id="18" name="Title 17">
            <a:extLst>
              <a:ext uri="{FF2B5EF4-FFF2-40B4-BE49-F238E27FC236}">
                <a16:creationId xmlns:a16="http://schemas.microsoft.com/office/drawing/2014/main" id="{D8A40507-1E26-7FEA-F6ED-FC79C88726F8}"/>
              </a:ext>
            </a:extLst>
          </p:cNvPr>
          <p:cNvSpPr>
            <a:spLocks noGrp="1"/>
          </p:cNvSpPr>
          <p:nvPr>
            <p:ph type="title"/>
          </p:nvPr>
        </p:nvSpPr>
        <p:spPr>
          <a:xfrm>
            <a:off x="515938" y="490538"/>
            <a:ext cx="5472000" cy="415498"/>
          </a:xfrm>
        </p:spPr>
        <p:txBody>
          <a:bodyPr/>
          <a:lstStyle/>
          <a:p>
            <a:r>
              <a:rPr lang="en-GB"/>
              <a:t>Click to edit Master title style</a:t>
            </a:r>
          </a:p>
        </p:txBody>
      </p:sp>
      <p:sp>
        <p:nvSpPr>
          <p:cNvPr id="19" name="Text Placeholder 17">
            <a:extLst>
              <a:ext uri="{FF2B5EF4-FFF2-40B4-BE49-F238E27FC236}">
                <a16:creationId xmlns:a16="http://schemas.microsoft.com/office/drawing/2014/main" id="{7AC2A2AA-3B70-ABD5-429A-6D6D8FEAABC1}"/>
              </a:ext>
            </a:extLst>
          </p:cNvPr>
          <p:cNvSpPr>
            <a:spLocks noGrp="1"/>
          </p:cNvSpPr>
          <p:nvPr>
            <p:ph type="body" sz="quarter" idx="11"/>
          </p:nvPr>
        </p:nvSpPr>
        <p:spPr>
          <a:xfrm>
            <a:off x="515938" y="870977"/>
            <a:ext cx="5472000"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Tree>
    <p:extLst>
      <p:ext uri="{BB962C8B-B14F-4D97-AF65-F5344CB8AC3E}">
        <p14:creationId xmlns:p14="http://schemas.microsoft.com/office/powerpoint/2010/main" val="2739880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hird Pictur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54E51E4-9805-FBD3-9EC5-11BA50EFF82E}"/>
              </a:ext>
            </a:extLst>
          </p:cNvPr>
          <p:cNvSpPr>
            <a:spLocks noGrp="1"/>
          </p:cNvSpPr>
          <p:nvPr>
            <p:ph type="pic" idx="1"/>
          </p:nvPr>
        </p:nvSpPr>
        <p:spPr>
          <a:xfrm>
            <a:off x="0" y="0"/>
            <a:ext cx="4125600" cy="6858000"/>
          </a:xfrm>
          <a:solidFill>
            <a:schemeClr val="accent5"/>
          </a:solidFill>
        </p:spPr>
        <p:txBody>
          <a:bodyPr>
            <a:normAutofit/>
          </a:bodyPr>
          <a:lstStyle>
            <a:lvl1pPr marL="0" indent="0" algn="ctr">
              <a:buNone/>
              <a:defRPr sz="2000" b="0" i="0">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F5F53E01-86C1-D59C-83FE-5F8C5549A122}"/>
              </a:ext>
            </a:extLst>
          </p:cNvPr>
          <p:cNvSpPr>
            <a:spLocks noGrp="1"/>
          </p:cNvSpPr>
          <p:nvPr>
            <p:ph type="body" sz="half" idx="2"/>
          </p:nvPr>
        </p:nvSpPr>
        <p:spPr>
          <a:xfrm>
            <a:off x="4633257" y="1665288"/>
            <a:ext cx="7042806" cy="4535488"/>
          </a:xfrm>
        </p:spPr>
        <p:txBody>
          <a:bodyPr vert="horz" lIns="0" tIns="0" rIns="0" bIns="0" rtlCol="0">
            <a:noAutofit/>
          </a:bodyPr>
          <a:lstStyle>
            <a:lvl1pPr>
              <a:defRPr lang="en-GB" dirty="0"/>
            </a:lvl1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Click to edit Master text styles</a:t>
            </a:r>
          </a:p>
          <a:p>
            <a:pPr marL="0" marR="0" lvl="1"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Second level</a:t>
            </a:r>
          </a:p>
          <a:p>
            <a:pPr marL="0" marR="0" lvl="2"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kumimoji="0" lang="en-GB" sz="2000" b="0" i="0" u="none" strike="noStrike" kern="1200" cap="none" spc="0" normalizeH="0" baseline="0" noProof="0">
                <a:ln>
                  <a:noFill/>
                </a:ln>
                <a:solidFill>
                  <a:srgbClr val="001C3B"/>
                </a:solidFill>
                <a:effectLst/>
                <a:uLnTx/>
                <a:uFillTx/>
                <a:latin typeface="IBM Plex Sans Medium"/>
                <a:ea typeface="+mn-ea"/>
                <a:cs typeface="+mn-cs"/>
              </a:rPr>
              <a:t>Third level</a:t>
            </a:r>
          </a:p>
        </p:txBody>
      </p:sp>
      <p:sp>
        <p:nvSpPr>
          <p:cNvPr id="17" name="Title 16">
            <a:extLst>
              <a:ext uri="{FF2B5EF4-FFF2-40B4-BE49-F238E27FC236}">
                <a16:creationId xmlns:a16="http://schemas.microsoft.com/office/drawing/2014/main" id="{5BA34369-B219-14CF-F42D-E8882DEB5F45}"/>
              </a:ext>
            </a:extLst>
          </p:cNvPr>
          <p:cNvSpPr>
            <a:spLocks noGrp="1"/>
          </p:cNvSpPr>
          <p:nvPr>
            <p:ph type="title"/>
          </p:nvPr>
        </p:nvSpPr>
        <p:spPr>
          <a:xfrm>
            <a:off x="4633256" y="490538"/>
            <a:ext cx="7042806" cy="415498"/>
          </a:xfrm>
        </p:spPr>
        <p:txBody>
          <a:bodyPr/>
          <a:lstStyle/>
          <a:p>
            <a:r>
              <a:rPr lang="en-GB"/>
              <a:t>Click to edit Master title style</a:t>
            </a:r>
          </a:p>
        </p:txBody>
      </p:sp>
      <p:sp>
        <p:nvSpPr>
          <p:cNvPr id="18" name="Text Placeholder 17">
            <a:extLst>
              <a:ext uri="{FF2B5EF4-FFF2-40B4-BE49-F238E27FC236}">
                <a16:creationId xmlns:a16="http://schemas.microsoft.com/office/drawing/2014/main" id="{765FD147-677F-66FE-C516-69D6F44C258C}"/>
              </a:ext>
            </a:extLst>
          </p:cNvPr>
          <p:cNvSpPr>
            <a:spLocks noGrp="1"/>
          </p:cNvSpPr>
          <p:nvPr>
            <p:ph type="body" sz="quarter" idx="11"/>
          </p:nvPr>
        </p:nvSpPr>
        <p:spPr>
          <a:xfrm>
            <a:off x="4633256" y="870977"/>
            <a:ext cx="7042806" cy="513154"/>
          </a:xfrm>
        </p:spPr>
        <p:txBody>
          <a:bodyPr wrap="square" lIns="0" tIns="0" rIns="0" bIns="0">
            <a:spAutoFit/>
          </a:bodyPr>
          <a:lstStyle>
            <a:lvl1pPr>
              <a:defRPr lang="en-GB" sz="3000" smtClean="0">
                <a:latin typeface="+mn-lt"/>
              </a:defRPr>
            </a:lvl1pPr>
            <a:lvl2pPr>
              <a:defRPr lang="en-GB" smtClean="0"/>
            </a:lvl2pPr>
            <a:lvl3pPr>
              <a:defRPr lang="en-GB" smtClean="0"/>
            </a:lvl3pPr>
            <a:lvl4pPr>
              <a:defRPr lang="en-GB" smtClean="0"/>
            </a:lvl4pPr>
            <a:lvl5pPr>
              <a:defRPr lang="en-GB"/>
            </a:lvl5pPr>
          </a:lstStyle>
          <a:p>
            <a:pPr lvl="0"/>
            <a:r>
              <a:rPr lang="en-GB"/>
              <a:t>Click to edit Master text styles</a:t>
            </a:r>
          </a:p>
        </p:txBody>
      </p:sp>
    </p:spTree>
    <p:extLst>
      <p:ext uri="{BB962C8B-B14F-4D97-AF65-F5344CB8AC3E}">
        <p14:creationId xmlns:p14="http://schemas.microsoft.com/office/powerpoint/2010/main" val="37336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ue text on a black background&#10;&#10;Description automatically generated">
            <a:extLst>
              <a:ext uri="{FF2B5EF4-FFF2-40B4-BE49-F238E27FC236}">
                <a16:creationId xmlns:a16="http://schemas.microsoft.com/office/drawing/2014/main" id="{6C8A5D58-A2E2-823B-9E06-F9B18BE6BD1E}"/>
              </a:ext>
            </a:extLst>
          </p:cNvPr>
          <p:cNvPicPr>
            <a:picLocks noGrp="1" noRot="1" noChangeAspect="1" noMove="1" noResize="1" noEditPoints="1" noAdjustHandles="1" noChangeArrowheads="1" noChangeShapeType="1" noCrop="1"/>
          </p:cNvPicPr>
          <p:nvPr userDrawn="1"/>
        </p:nvPicPr>
        <p:blipFill>
          <a:blip r:embed="rId17" cstate="print">
            <a:extLst>
              <a:ext uri="{28A0092B-C50C-407E-A947-70E740481C1C}">
                <a14:useLocalDpi xmlns:a14="http://schemas.microsoft.com/office/drawing/2010/main"/>
              </a:ext>
            </a:extLst>
          </a:blip>
          <a:stretch>
            <a:fillRect/>
          </a:stretch>
        </p:blipFill>
        <p:spPr>
          <a:xfrm>
            <a:off x="10189114" y="6386917"/>
            <a:ext cx="1486948" cy="331200"/>
          </a:xfrm>
          <a:prstGeom prst="rect">
            <a:avLst/>
          </a:prstGeom>
        </p:spPr>
      </p:pic>
      <p:pic>
        <p:nvPicPr>
          <p:cNvPr id="18" name="Picture 17" descr="A blue triangle with black background&#10;&#10;Description automatically generated">
            <a:extLst>
              <a:ext uri="{FF2B5EF4-FFF2-40B4-BE49-F238E27FC236}">
                <a16:creationId xmlns:a16="http://schemas.microsoft.com/office/drawing/2014/main" id="{039DCF09-58F7-631F-98BF-C0F9764E4210}"/>
              </a:ext>
            </a:extLst>
          </p:cNvPr>
          <p:cNvPicPr>
            <a:picLocks noGrp="1" noRot="1" noChangeAspect="1" noMove="1" noResize="1" noEditPoints="1" noAdjustHandles="1" noChangeArrowheads="1" noChangeShapeType="1" noCrop="1"/>
          </p:cNvPicPr>
          <p:nvPr userDrawn="1"/>
        </p:nvPicPr>
        <p:blipFill rotWithShape="1">
          <a:blip r:embed="rId18" cstate="print">
            <a:alphaModFix amt="10000"/>
            <a:extLst>
              <a:ext uri="{28A0092B-C50C-407E-A947-70E740481C1C}">
                <a14:useLocalDpi xmlns:a14="http://schemas.microsoft.com/office/drawing/2010/main"/>
              </a:ext>
            </a:extLst>
          </a:blip>
          <a:srcRect/>
          <a:stretch/>
        </p:blipFill>
        <p:spPr>
          <a:xfrm>
            <a:off x="0" y="2794159"/>
            <a:ext cx="3001957" cy="4063841"/>
          </a:xfrm>
          <a:prstGeom prst="rect">
            <a:avLst/>
          </a:prstGeom>
        </p:spPr>
      </p:pic>
      <p:sp>
        <p:nvSpPr>
          <p:cNvPr id="2" name="Title Placeholder 1">
            <a:extLst>
              <a:ext uri="{FF2B5EF4-FFF2-40B4-BE49-F238E27FC236}">
                <a16:creationId xmlns:a16="http://schemas.microsoft.com/office/drawing/2014/main" id="{031FDE57-DD96-7863-05CD-A4602F6B7AE7}"/>
              </a:ext>
            </a:extLst>
          </p:cNvPr>
          <p:cNvSpPr>
            <a:spLocks noGrp="1"/>
          </p:cNvSpPr>
          <p:nvPr>
            <p:ph type="title"/>
          </p:nvPr>
        </p:nvSpPr>
        <p:spPr>
          <a:xfrm>
            <a:off x="515938" y="490538"/>
            <a:ext cx="11160124" cy="415498"/>
          </a:xfrm>
          <a:prstGeom prst="rect">
            <a:avLst/>
          </a:prstGeom>
        </p:spPr>
        <p:txBody>
          <a:bodyPr vert="horz" wrap="square" lIns="0" tIns="0" rIns="0" bIns="0" rtlCol="0" anchor="t" anchorCtr="0">
            <a:spAutoFit/>
          </a:bodyPr>
          <a:lstStyle/>
          <a:p>
            <a:r>
              <a:rPr lang="en-GB"/>
              <a:t>Click to edit Master title style</a:t>
            </a:r>
          </a:p>
        </p:txBody>
      </p:sp>
      <p:sp>
        <p:nvSpPr>
          <p:cNvPr id="6" name="Slide Number Placeholder 5">
            <a:extLst>
              <a:ext uri="{FF2B5EF4-FFF2-40B4-BE49-F238E27FC236}">
                <a16:creationId xmlns:a16="http://schemas.microsoft.com/office/drawing/2014/main" id="{22211C7F-F17C-7AF4-B4C1-D138B5F5F654}"/>
              </a:ext>
            </a:extLst>
          </p:cNvPr>
          <p:cNvSpPr>
            <a:spLocks noGrp="1"/>
          </p:cNvSpPr>
          <p:nvPr>
            <p:ph type="sldNum" sz="quarter" idx="4"/>
          </p:nvPr>
        </p:nvSpPr>
        <p:spPr>
          <a:xfrm>
            <a:off x="515938" y="6463718"/>
            <a:ext cx="252000" cy="153888"/>
          </a:xfrm>
          <a:prstGeom prst="rect">
            <a:avLst/>
          </a:prstGeom>
        </p:spPr>
        <p:txBody>
          <a:bodyPr vert="horz" wrap="none" lIns="0" tIns="0" rIns="0" bIns="0" rtlCol="0" anchor="t" anchorCtr="0">
            <a:noAutofit/>
          </a:bodyPr>
          <a:lstStyle>
            <a:lvl1pPr algn="r">
              <a:defRPr sz="1000" b="0" i="0">
                <a:solidFill>
                  <a:schemeClr val="tx2"/>
                </a:solidFill>
                <a:latin typeface="IBM Plex Sans Light" panose="020B0403050203000203" pitchFamily="34" charset="0"/>
              </a:defRPr>
            </a:lvl1pPr>
          </a:lstStyle>
          <a:p>
            <a:pPr algn="l"/>
            <a:fld id="{1C7553A1-DDD9-E346-8091-70BE7F69976C}" type="slidenum">
              <a:rPr lang="en-GB" smtClean="0"/>
              <a:pPr algn="l"/>
              <a:t>‹#›</a:t>
            </a:fld>
            <a:endParaRPr lang="en-GB"/>
          </a:p>
        </p:txBody>
      </p:sp>
      <p:sp>
        <p:nvSpPr>
          <p:cNvPr id="3" name="Text Placeholder 2">
            <a:extLst>
              <a:ext uri="{FF2B5EF4-FFF2-40B4-BE49-F238E27FC236}">
                <a16:creationId xmlns:a16="http://schemas.microsoft.com/office/drawing/2014/main" id="{0B2B408D-FC37-7143-79A9-BE4CB83FAA24}"/>
              </a:ext>
            </a:extLst>
          </p:cNvPr>
          <p:cNvSpPr>
            <a:spLocks noGrp="1"/>
          </p:cNvSpPr>
          <p:nvPr>
            <p:ph type="body" idx="1"/>
          </p:nvPr>
        </p:nvSpPr>
        <p:spPr>
          <a:xfrm>
            <a:off x="515937" y="1665287"/>
            <a:ext cx="11160125" cy="4535487"/>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1743435203"/>
      </p:ext>
    </p:extLst>
  </p:cSld>
  <p:clrMap bg1="lt1" tx1="dk1" bg2="lt2" tx2="dk2" accent1="accent1" accent2="accent2" accent3="accent3" accent4="accent4" accent5="accent5" accent6="accent6" hlink="hlink" folHlink="folHlink"/>
  <p:sldLayoutIdLst>
    <p:sldLayoutId id="2147483722" r:id="rId1"/>
    <p:sldLayoutId id="2147483693" r:id="rId2"/>
    <p:sldLayoutId id="2147483652" r:id="rId3"/>
    <p:sldLayoutId id="2147483696" r:id="rId4"/>
    <p:sldLayoutId id="2147483697" r:id="rId5"/>
    <p:sldLayoutId id="2147483694" r:id="rId6"/>
    <p:sldLayoutId id="2147483703" r:id="rId7"/>
    <p:sldLayoutId id="2147483657" r:id="rId8"/>
    <p:sldLayoutId id="2147483704" r:id="rId9"/>
    <p:sldLayoutId id="2147483666" r:id="rId10"/>
    <p:sldLayoutId id="2147483668" r:id="rId11"/>
    <p:sldLayoutId id="2147483706" r:id="rId12"/>
    <p:sldLayoutId id="2147483715" r:id="rId13"/>
    <p:sldLayoutId id="2147483714" r:id="rId14"/>
    <p:sldLayoutId id="2147483723" r:id="rId15"/>
  </p:sldLayoutIdLst>
  <p:hf hdr="0" ftr="0" dt="0"/>
  <p:txStyles>
    <p:titleStyle>
      <a:lvl1pPr algn="l" defTabSz="914400" rtl="0" eaLnBrk="1" latinLnBrk="0" hangingPunct="1">
        <a:lnSpc>
          <a:spcPct val="90000"/>
        </a:lnSpc>
        <a:spcBef>
          <a:spcPct val="0"/>
        </a:spcBef>
        <a:buNone/>
        <a:defRPr sz="3000" b="0" i="0" kern="1200">
          <a:solidFill>
            <a:schemeClr val="tx2"/>
          </a:solidFill>
          <a:latin typeface="+mj-lt"/>
          <a:ea typeface="+mj-ea"/>
          <a:cs typeface="+mj-cs"/>
        </a:defRPr>
      </a:lvl1pPr>
    </p:titleStyle>
    <p:bodyStyle>
      <a:lvl1pPr marL="0" indent="0" algn="l" defTabSz="914400" rtl="0" eaLnBrk="1" latinLnBrk="0" hangingPunct="1">
        <a:lnSpc>
          <a:spcPct val="110000"/>
        </a:lnSpc>
        <a:spcBef>
          <a:spcPts val="0"/>
        </a:spcBef>
        <a:spcAft>
          <a:spcPts val="600"/>
        </a:spcAft>
        <a:buFont typeface="Arial" panose="020B0604020202020204" pitchFamily="34" charset="0"/>
        <a:buNone/>
        <a:defRPr sz="2000" b="0" i="0" kern="1200">
          <a:solidFill>
            <a:schemeClr val="tx2"/>
          </a:solidFill>
          <a:latin typeface="+mj-lt"/>
          <a:ea typeface="+mn-ea"/>
          <a:cs typeface="+mn-cs"/>
        </a:defRPr>
      </a:lvl1pPr>
      <a:lvl2pPr marL="7938" indent="0" algn="l" defTabSz="914400" rtl="0" eaLnBrk="1" latinLnBrk="0" hangingPunct="1">
        <a:lnSpc>
          <a:spcPct val="110000"/>
        </a:lnSpc>
        <a:spcBef>
          <a:spcPts val="0"/>
        </a:spcBef>
        <a:spcAft>
          <a:spcPts val="600"/>
        </a:spcAft>
        <a:buFont typeface="Arial" panose="020B0604020202020204" pitchFamily="34" charset="0"/>
        <a:buNone/>
        <a:tabLst/>
        <a:defRPr sz="1700" b="0" i="0" kern="1200">
          <a:solidFill>
            <a:schemeClr val="tx2"/>
          </a:solidFill>
          <a:latin typeface="+mn-lt"/>
          <a:ea typeface="+mn-ea"/>
          <a:cs typeface="+mn-cs"/>
        </a:defRPr>
      </a:lvl2pPr>
      <a:lvl3pPr marL="182563" indent="-182563" algn="l" defTabSz="914400" rtl="0" eaLnBrk="1" latinLnBrk="0" hangingPunct="1">
        <a:lnSpc>
          <a:spcPct val="110000"/>
        </a:lnSpc>
        <a:spcBef>
          <a:spcPts val="0"/>
        </a:spcBef>
        <a:spcAft>
          <a:spcPts val="600"/>
        </a:spcAft>
        <a:buFont typeface="Arial" panose="020B0604020202020204" pitchFamily="34" charset="0"/>
        <a:buChar char="•"/>
        <a:tabLst/>
        <a:defRPr sz="1700" b="0" i="0" kern="1200">
          <a:solidFill>
            <a:schemeClr val="tx2"/>
          </a:solidFill>
          <a:latin typeface="+mn-lt"/>
          <a:ea typeface="+mn-ea"/>
          <a:cs typeface="+mn-cs"/>
        </a:defRPr>
      </a:lvl3pPr>
      <a:lvl4pPr marL="542925" indent="-228600" algn="l" defTabSz="914400" rtl="0" eaLnBrk="1" latinLnBrk="0" hangingPunct="1">
        <a:lnSpc>
          <a:spcPct val="110000"/>
        </a:lnSpc>
        <a:spcBef>
          <a:spcPts val="0"/>
        </a:spcBef>
        <a:spcAft>
          <a:spcPts val="600"/>
        </a:spcAft>
        <a:buFont typeface="Arial" panose="020B0604020202020204" pitchFamily="34" charset="0"/>
        <a:buChar char="•"/>
        <a:defRPr sz="1500" kern="1200">
          <a:solidFill>
            <a:schemeClr val="tx1"/>
          </a:solidFill>
          <a:latin typeface="+mn-lt"/>
          <a:ea typeface="+mn-ea"/>
          <a:cs typeface="+mn-cs"/>
        </a:defRPr>
      </a:lvl4pPr>
      <a:lvl5pPr marL="714375" indent="-228600" algn="l" defTabSz="914400" rtl="0" eaLnBrk="1" latinLnBrk="0" hangingPunct="1">
        <a:lnSpc>
          <a:spcPct val="110000"/>
        </a:lnSpc>
        <a:spcBef>
          <a:spcPts val="0"/>
        </a:spcBef>
        <a:spcAft>
          <a:spcPts val="600"/>
        </a:spcAft>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25" userDrawn="1">
          <p15:clr>
            <a:srgbClr val="F26B43"/>
          </p15:clr>
        </p15:guide>
        <p15:guide id="3" orient="horz" pos="4042" userDrawn="1">
          <p15:clr>
            <a:srgbClr val="F26B43"/>
          </p15:clr>
        </p15:guide>
        <p15:guide id="4" pos="7355" userDrawn="1">
          <p15:clr>
            <a:srgbClr val="F26B43"/>
          </p15:clr>
        </p15:guide>
        <p15:guide id="6" orient="horz" pos="300" userDrawn="1">
          <p15:clr>
            <a:srgbClr val="F26B43"/>
          </p15:clr>
        </p15:guide>
        <p15:guide id="7" orient="horz" pos="1049"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support.cg@marlink.com" TargetMode="External"/><Relationship Id="rId2" Type="http://schemas.openxmlformats.org/officeDocument/2006/relationships/hyperlink" Target="mailto:servicedesk@marlink.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9">
            <a:extLst>
              <a:ext uri="{FF2B5EF4-FFF2-40B4-BE49-F238E27FC236}">
                <a16:creationId xmlns:a16="http://schemas.microsoft.com/office/drawing/2014/main" id="{EA4C680F-B7E7-4E2B-BA84-93E95EA03E62}"/>
              </a:ext>
            </a:extLst>
          </p:cNvPr>
          <p:cNvSpPr>
            <a:spLocks noGrp="1"/>
          </p:cNvSpPr>
          <p:nvPr>
            <p:ph type="ctrTitle"/>
          </p:nvPr>
        </p:nvSpPr>
        <p:spPr>
          <a:xfrm>
            <a:off x="2637658" y="2425297"/>
            <a:ext cx="9100503" cy="1329595"/>
          </a:xfrm>
        </p:spPr>
        <p:txBody>
          <a:bodyPr anchor="t" anchorCtr="0"/>
          <a:lstStyle/>
          <a:p>
            <a:r>
              <a:rPr lang="en-GB" sz="4800" dirty="0"/>
              <a:t>Possibilities. </a:t>
            </a:r>
            <a:br>
              <a:rPr lang="en-GB" sz="4800" dirty="0"/>
            </a:br>
            <a:r>
              <a:rPr lang="en-GB" sz="4800" dirty="0">
                <a:latin typeface="+mn-lt"/>
              </a:rPr>
              <a:t>Anywhere.</a:t>
            </a:r>
          </a:p>
        </p:txBody>
      </p:sp>
      <p:sp>
        <p:nvSpPr>
          <p:cNvPr id="3" name="Subtitle 2">
            <a:extLst>
              <a:ext uri="{FF2B5EF4-FFF2-40B4-BE49-F238E27FC236}">
                <a16:creationId xmlns:a16="http://schemas.microsoft.com/office/drawing/2014/main" id="{F4FA3037-BF6E-6030-56FF-D5B4DD03EEB5}"/>
              </a:ext>
            </a:extLst>
          </p:cNvPr>
          <p:cNvSpPr>
            <a:spLocks noGrp="1"/>
          </p:cNvSpPr>
          <p:nvPr>
            <p:ph type="subTitle" idx="1"/>
          </p:nvPr>
        </p:nvSpPr>
        <p:spPr>
          <a:xfrm>
            <a:off x="2637658" y="3821268"/>
            <a:ext cx="9011417" cy="492443"/>
          </a:xfrm>
        </p:spPr>
        <p:txBody>
          <a:bodyPr/>
          <a:lstStyle/>
          <a:p>
            <a:pPr>
              <a:lnSpc>
                <a:spcPct val="100000"/>
              </a:lnSpc>
            </a:pPr>
            <a:r>
              <a:rPr lang="en-GB" sz="3200" dirty="0"/>
              <a:t>Maritime Customer Support</a:t>
            </a:r>
          </a:p>
        </p:txBody>
      </p:sp>
      <p:sp>
        <p:nvSpPr>
          <p:cNvPr id="4" name="Text Placeholder 3">
            <a:extLst>
              <a:ext uri="{FF2B5EF4-FFF2-40B4-BE49-F238E27FC236}">
                <a16:creationId xmlns:a16="http://schemas.microsoft.com/office/drawing/2014/main" id="{79D32D9A-71A8-92D1-3120-505229F68E84}"/>
              </a:ext>
            </a:extLst>
          </p:cNvPr>
          <p:cNvSpPr txBox="1">
            <a:spLocks/>
          </p:cNvSpPr>
          <p:nvPr/>
        </p:nvSpPr>
        <p:spPr>
          <a:xfrm>
            <a:off x="2637656" y="5082087"/>
            <a:ext cx="9100479" cy="307905"/>
          </a:xfrm>
          <a:prstGeom prst="rect">
            <a:avLst/>
          </a:prstGeom>
        </p:spPr>
        <p:txBody>
          <a:bodyPr vert="horz" wrap="none" lIns="0" tIns="0" rIns="0" bIns="0" rtlCol="0">
            <a:noAutofit/>
          </a:bodyPr>
          <a:lstStyle>
            <a:lvl1pPr marL="0" indent="0" algn="l" defTabSz="914400" rtl="0" eaLnBrk="1" latinLnBrk="0" hangingPunct="1">
              <a:lnSpc>
                <a:spcPct val="110000"/>
              </a:lnSpc>
              <a:spcBef>
                <a:spcPts val="0"/>
              </a:spcBef>
              <a:spcAft>
                <a:spcPts val="600"/>
              </a:spcAft>
              <a:buFont typeface="Arial" panose="020B0604020202020204" pitchFamily="34" charset="0"/>
              <a:buNone/>
              <a:defRPr sz="1800" b="0" i="0" kern="1200">
                <a:solidFill>
                  <a:schemeClr val="bg1"/>
                </a:solidFill>
                <a:latin typeface="+mn-lt"/>
                <a:ea typeface="+mn-ea"/>
                <a:cs typeface="+mn-cs"/>
              </a:defRPr>
            </a:lvl1pPr>
            <a:lvl2pPr marL="7938" indent="0" algn="l" defTabSz="914400" rtl="0" eaLnBrk="1" latinLnBrk="0" hangingPunct="1">
              <a:lnSpc>
                <a:spcPct val="110000"/>
              </a:lnSpc>
              <a:spcBef>
                <a:spcPts val="0"/>
              </a:spcBef>
              <a:spcAft>
                <a:spcPts val="600"/>
              </a:spcAft>
              <a:buFont typeface="Arial" panose="020B0604020202020204" pitchFamily="34" charset="0"/>
              <a:buNone/>
              <a:tabLst/>
              <a:defRPr sz="1700" b="0" i="0" kern="1200">
                <a:solidFill>
                  <a:schemeClr val="tx2"/>
                </a:solidFill>
                <a:latin typeface="+mn-lt"/>
                <a:ea typeface="+mn-ea"/>
                <a:cs typeface="+mn-cs"/>
              </a:defRPr>
            </a:lvl2pPr>
            <a:lvl3pPr marL="182563" indent="-182563" algn="l" defTabSz="914400" rtl="0" eaLnBrk="1" latinLnBrk="0" hangingPunct="1">
              <a:lnSpc>
                <a:spcPct val="110000"/>
              </a:lnSpc>
              <a:spcBef>
                <a:spcPts val="0"/>
              </a:spcBef>
              <a:spcAft>
                <a:spcPts val="600"/>
              </a:spcAft>
              <a:buFont typeface="Arial" panose="020B0604020202020204" pitchFamily="34" charset="0"/>
              <a:buChar char="•"/>
              <a:tabLst/>
              <a:defRPr sz="1700" b="0" i="0" kern="1200">
                <a:solidFill>
                  <a:schemeClr val="tx2"/>
                </a:solidFill>
                <a:latin typeface="+mn-lt"/>
                <a:ea typeface="+mn-ea"/>
                <a:cs typeface="+mn-cs"/>
              </a:defRPr>
            </a:lvl3pPr>
            <a:lvl4pPr marL="361950" indent="-180975" algn="l" defTabSz="914400" rtl="0" eaLnBrk="1" latinLnBrk="0" hangingPunct="1">
              <a:lnSpc>
                <a:spcPct val="110000"/>
              </a:lnSpc>
              <a:spcBef>
                <a:spcPts val="0"/>
              </a:spcBef>
              <a:spcAft>
                <a:spcPts val="600"/>
              </a:spcAft>
              <a:buFont typeface="Arial" panose="020B0604020202020204" pitchFamily="34" charset="0"/>
              <a:buChar char="•"/>
              <a:tabLst/>
              <a:defRPr sz="1800" kern="1200">
                <a:solidFill>
                  <a:schemeClr val="tx1"/>
                </a:solidFill>
                <a:latin typeface="+mn-lt"/>
                <a:ea typeface="+mn-ea"/>
                <a:cs typeface="+mn-cs"/>
              </a:defRPr>
            </a:lvl4pPr>
            <a:lvl5pPr marL="534988" indent="-173038" algn="l" defTabSz="914400" rtl="0" eaLnBrk="1" latinLnBrk="0" hangingPunct="1">
              <a:lnSpc>
                <a:spcPct val="110000"/>
              </a:lnSpc>
              <a:spcBef>
                <a:spcPts val="0"/>
              </a:spcBef>
              <a:spcAft>
                <a:spcPts val="600"/>
              </a:spcAft>
              <a:buFont typeface="Arial" panose="020B0604020202020204" pitchFamily="34" charset="0"/>
              <a:buChar char="•"/>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Lars </a:t>
            </a:r>
            <a:r>
              <a:rPr lang="en-GB" dirty="0" err="1"/>
              <a:t>Vestby,</a:t>
            </a:r>
            <a:r>
              <a:rPr lang="en-GB" dirty="0"/>
              <a:t> 1</a:t>
            </a:r>
            <a:r>
              <a:rPr lang="en-GB" baseline="30000" dirty="0"/>
              <a:t>st</a:t>
            </a:r>
            <a:r>
              <a:rPr lang="en-GB" dirty="0"/>
              <a:t> Sept 2024</a:t>
            </a:r>
          </a:p>
        </p:txBody>
      </p:sp>
    </p:spTree>
    <p:extLst>
      <p:ext uri="{BB962C8B-B14F-4D97-AF65-F5344CB8AC3E}">
        <p14:creationId xmlns:p14="http://schemas.microsoft.com/office/powerpoint/2010/main" val="1452412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5CD9CA9-4146-6CDB-A1DD-0ED6845A8FD5}"/>
              </a:ext>
            </a:extLst>
          </p:cNvPr>
          <p:cNvSpPr>
            <a:spLocks noGrp="1"/>
          </p:cNvSpPr>
          <p:nvPr>
            <p:ph idx="1"/>
          </p:nvPr>
        </p:nvSpPr>
        <p:spPr>
          <a:xfrm>
            <a:off x="494696" y="1721567"/>
            <a:ext cx="5823017" cy="4457560"/>
          </a:xfrm>
        </p:spPr>
        <p:txBody>
          <a:bodyPr>
            <a:normAutofit fontScale="92500" lnSpcReduction="10000"/>
          </a:bodyPr>
          <a:lstStyle/>
          <a:p>
            <a:pPr marL="400050" lvl="1" indent="-171450">
              <a:lnSpc>
                <a:spcPct val="100000"/>
              </a:lnSpc>
              <a:spcAft>
                <a:spcPts val="0"/>
              </a:spcAft>
              <a:buFont typeface="Arial" panose="020B0604020202020204" pitchFamily="34" charset="0"/>
              <a:buChar char="•"/>
              <a:defRPr/>
            </a:pPr>
            <a:endParaRPr lang="en-US" sz="1600" b="1">
              <a:solidFill>
                <a:srgbClr val="4D4D4F"/>
              </a:solidFill>
            </a:endParaRPr>
          </a:p>
          <a:p>
            <a:pPr marL="400050" lvl="1" indent="-171450">
              <a:lnSpc>
                <a:spcPct val="100000"/>
              </a:lnSpc>
              <a:spcAft>
                <a:spcPts val="0"/>
              </a:spcAft>
              <a:buFont typeface="Arial" panose="020B0604020202020204" pitchFamily="34" charset="0"/>
              <a:buChar char="•"/>
              <a:defRPr/>
            </a:pPr>
            <a:r>
              <a:rPr lang="en-US" sz="1800" b="1">
                <a:solidFill>
                  <a:srgbClr val="4D4D4F"/>
                </a:solidFill>
              </a:rPr>
              <a:t>Efficient handling of Incidents and Requests</a:t>
            </a:r>
          </a:p>
          <a:p>
            <a:pPr marL="828675" lvl="3" indent="-285750">
              <a:spcAft>
                <a:spcPts val="300"/>
              </a:spcAft>
              <a:defRPr/>
            </a:pPr>
            <a:r>
              <a:rPr lang="en-US" altLang="ja-JP" sz="1400"/>
              <a:t>24/7 support for all product and solution areas</a:t>
            </a:r>
          </a:p>
          <a:p>
            <a:pPr marL="828675" lvl="3" indent="-285750">
              <a:spcAft>
                <a:spcPts val="300"/>
              </a:spcAft>
              <a:defRPr/>
            </a:pPr>
            <a:r>
              <a:rPr lang="en-GB" altLang="ja-JP" sz="1400"/>
              <a:t>Manage and resolve most requests and incidents “one touch” by having as much competence in the customer front as possible</a:t>
            </a:r>
          </a:p>
          <a:p>
            <a:pPr marL="828675" lvl="3" indent="-285750">
              <a:spcAft>
                <a:spcPts val="300"/>
              </a:spcAft>
              <a:defRPr/>
            </a:pPr>
            <a:r>
              <a:rPr lang="en-GB" sz="1400"/>
              <a:t>Fast transfer to expert teams if needed</a:t>
            </a:r>
            <a:endParaRPr lang="en-US" sz="1400"/>
          </a:p>
          <a:p>
            <a:pPr marL="400050" lvl="1" indent="-171450">
              <a:lnSpc>
                <a:spcPct val="100000"/>
              </a:lnSpc>
              <a:spcAft>
                <a:spcPts val="0"/>
              </a:spcAft>
              <a:buFont typeface="Arial" panose="020B0604020202020204" pitchFamily="34" charset="0"/>
              <a:buChar char="•"/>
              <a:defRPr/>
            </a:pPr>
            <a:endParaRPr lang="en-US" sz="1800" b="1">
              <a:solidFill>
                <a:srgbClr val="4D4D4F"/>
              </a:solidFill>
            </a:endParaRPr>
          </a:p>
          <a:p>
            <a:pPr marL="400050" lvl="1" indent="-171450">
              <a:lnSpc>
                <a:spcPct val="100000"/>
              </a:lnSpc>
              <a:spcAft>
                <a:spcPts val="0"/>
              </a:spcAft>
              <a:buFont typeface="Arial" panose="020B0604020202020204" pitchFamily="34" charset="0"/>
              <a:buChar char="•"/>
              <a:defRPr/>
            </a:pPr>
            <a:r>
              <a:rPr lang="en-US" sz="1800" b="1">
                <a:solidFill>
                  <a:srgbClr val="4D4D4F"/>
                </a:solidFill>
              </a:rPr>
              <a:t>Ticket ownership</a:t>
            </a:r>
          </a:p>
          <a:p>
            <a:pPr marL="828675" lvl="3" indent="-285750">
              <a:spcAft>
                <a:spcPts val="300"/>
              </a:spcAft>
              <a:defRPr/>
            </a:pPr>
            <a:r>
              <a:rPr lang="en-GB" altLang="ja-JP" sz="1400"/>
              <a:t>RCS have ticket ownership for </a:t>
            </a:r>
            <a:r>
              <a:rPr lang="en-GB" sz="1400"/>
              <a:t>request / incidents</a:t>
            </a:r>
            <a:r>
              <a:rPr lang="en-GB" altLang="ja-JP" sz="1400"/>
              <a:t> until closure and monitor tickets as they flow through RCS and 2nd or 3rd  level support</a:t>
            </a:r>
          </a:p>
          <a:p>
            <a:pPr marL="828675" lvl="3" indent="-285750">
              <a:spcAft>
                <a:spcPts val="300"/>
              </a:spcAft>
              <a:defRPr/>
            </a:pPr>
            <a:r>
              <a:rPr lang="en-US" altLang="ja-JP" sz="1400"/>
              <a:t>Each RCS team are accountable for their local customer base and are responsible for individual customer focus </a:t>
            </a:r>
          </a:p>
          <a:p>
            <a:pPr marL="400050" lvl="1" indent="-171450">
              <a:lnSpc>
                <a:spcPct val="100000"/>
              </a:lnSpc>
              <a:spcAft>
                <a:spcPts val="0"/>
              </a:spcAft>
              <a:buFont typeface="Arial" panose="020B0604020202020204" pitchFamily="34" charset="0"/>
              <a:buChar char="•"/>
              <a:defRPr/>
            </a:pPr>
            <a:endParaRPr lang="en-GB" sz="1800" b="1">
              <a:solidFill>
                <a:srgbClr val="4D4D4F"/>
              </a:solidFill>
            </a:endParaRPr>
          </a:p>
          <a:p>
            <a:pPr marL="400050" lvl="1" indent="-171450">
              <a:lnSpc>
                <a:spcPct val="100000"/>
              </a:lnSpc>
              <a:spcAft>
                <a:spcPts val="0"/>
              </a:spcAft>
              <a:buFont typeface="Arial" panose="020B0604020202020204" pitchFamily="34" charset="0"/>
              <a:buChar char="•"/>
              <a:defRPr/>
            </a:pPr>
            <a:r>
              <a:rPr lang="en-GB" sz="1800" b="1">
                <a:solidFill>
                  <a:srgbClr val="4D4D4F"/>
                </a:solidFill>
              </a:rPr>
              <a:t>Local support with global reach</a:t>
            </a:r>
          </a:p>
          <a:p>
            <a:pPr marL="828675" lvl="3" indent="-285750">
              <a:spcAft>
                <a:spcPts val="300"/>
              </a:spcAft>
              <a:defRPr/>
            </a:pPr>
            <a:r>
              <a:rPr lang="en-US" altLang="ja-JP" sz="1400"/>
              <a:t>Offices in Houston, Bratislava, Athens, Dubai, Singapore, Tokyo and Rio de Janeiro(under setup) </a:t>
            </a:r>
          </a:p>
          <a:p>
            <a:pPr marL="828675" lvl="3" indent="-285750">
              <a:spcAft>
                <a:spcPts val="300"/>
              </a:spcAft>
              <a:defRPr/>
            </a:pPr>
            <a:r>
              <a:rPr lang="en-GB" sz="1400"/>
              <a:t>All RCS teams are working dayshifts in a 7 days rotation</a:t>
            </a:r>
          </a:p>
          <a:p>
            <a:pPr marL="828675" lvl="3" indent="-285750">
              <a:spcAft>
                <a:spcPts val="300"/>
              </a:spcAft>
              <a:defRPr/>
            </a:pPr>
            <a:r>
              <a:rPr lang="en-GB" sz="1400"/>
              <a:t>The RCS Cyprus/Greece team has an extended availability 24/7/365</a:t>
            </a:r>
          </a:p>
          <a:p>
            <a:endParaRPr lang="en-US"/>
          </a:p>
        </p:txBody>
      </p:sp>
      <p:sp>
        <p:nvSpPr>
          <p:cNvPr id="6" name="Title 5">
            <a:extLst>
              <a:ext uri="{FF2B5EF4-FFF2-40B4-BE49-F238E27FC236}">
                <a16:creationId xmlns:a16="http://schemas.microsoft.com/office/drawing/2014/main" id="{28449C9C-E0B7-308D-DBFE-7A0509C733E4}"/>
              </a:ext>
            </a:extLst>
          </p:cNvPr>
          <p:cNvSpPr>
            <a:spLocks noGrp="1"/>
          </p:cNvSpPr>
          <p:nvPr>
            <p:ph type="title"/>
          </p:nvPr>
        </p:nvSpPr>
        <p:spPr/>
        <p:txBody>
          <a:bodyPr/>
          <a:lstStyle/>
          <a:p>
            <a:r>
              <a:rPr lang="en-GB"/>
              <a:t>1</a:t>
            </a:r>
            <a:r>
              <a:rPr lang="en-GB" baseline="30000"/>
              <a:t>st</a:t>
            </a:r>
            <a:r>
              <a:rPr lang="en-GB"/>
              <a:t> Level Support : Regional Customer Support</a:t>
            </a:r>
            <a:endParaRPr lang="en-US"/>
          </a:p>
        </p:txBody>
      </p:sp>
      <p:sp>
        <p:nvSpPr>
          <p:cNvPr id="4" name="Slide Number Placeholder 3">
            <a:extLst>
              <a:ext uri="{FF2B5EF4-FFF2-40B4-BE49-F238E27FC236}">
                <a16:creationId xmlns:a16="http://schemas.microsoft.com/office/drawing/2014/main" id="{F41EFA14-3056-BB8E-0EEC-DBC25749BAD4}"/>
              </a:ext>
            </a:extLst>
          </p:cNvPr>
          <p:cNvSpPr>
            <a:spLocks noGrp="1"/>
          </p:cNvSpPr>
          <p:nvPr>
            <p:ph type="sldNum" sz="quarter" idx="10"/>
          </p:nvPr>
        </p:nvSpPr>
        <p:spPr/>
        <p:txBody>
          <a:bodyPr/>
          <a:lstStyle/>
          <a:p>
            <a:r>
              <a:rPr lang="en-GB"/>
              <a:t>Slide </a:t>
            </a:r>
            <a:fld id="{71782E05-F7E8-6C4E-A44E-0C6720C54612}" type="slidenum">
              <a:rPr lang="en-GB" smtClean="0"/>
              <a:pPr/>
              <a:t>2</a:t>
            </a:fld>
            <a:endParaRPr lang="en-GB"/>
          </a:p>
        </p:txBody>
      </p:sp>
      <p:sp>
        <p:nvSpPr>
          <p:cNvPr id="8" name="Text Placeholder 7">
            <a:extLst>
              <a:ext uri="{FF2B5EF4-FFF2-40B4-BE49-F238E27FC236}">
                <a16:creationId xmlns:a16="http://schemas.microsoft.com/office/drawing/2014/main" id="{69AADD25-C052-EDA8-8BAC-589F61479027}"/>
              </a:ext>
            </a:extLst>
          </p:cNvPr>
          <p:cNvSpPr>
            <a:spLocks noGrp="1"/>
          </p:cNvSpPr>
          <p:nvPr>
            <p:ph type="body" sz="quarter" idx="11"/>
          </p:nvPr>
        </p:nvSpPr>
        <p:spPr>
          <a:xfrm>
            <a:off x="515938" y="1148077"/>
            <a:ext cx="11160125" cy="961738"/>
          </a:xfrm>
        </p:spPr>
        <p:txBody>
          <a:bodyPr/>
          <a:lstStyle/>
          <a:p>
            <a:r>
              <a:rPr lang="en-GB" sz="2400" b="1">
                <a:solidFill>
                  <a:srgbClr val="4D4D4F"/>
                </a:solidFill>
              </a:rPr>
              <a:t>The RCS Teams are Delivering  24/7/365 Coverage &amp; Support Globally</a:t>
            </a:r>
          </a:p>
          <a:p>
            <a:endParaRPr lang="en-US"/>
          </a:p>
        </p:txBody>
      </p:sp>
      <p:grpSp>
        <p:nvGrpSpPr>
          <p:cNvPr id="2" name="Group 1">
            <a:extLst>
              <a:ext uri="{FF2B5EF4-FFF2-40B4-BE49-F238E27FC236}">
                <a16:creationId xmlns:a16="http://schemas.microsoft.com/office/drawing/2014/main" id="{C0EC557A-6133-B6B2-A692-7773AF380C8C}"/>
              </a:ext>
            </a:extLst>
          </p:cNvPr>
          <p:cNvGrpSpPr/>
          <p:nvPr/>
        </p:nvGrpSpPr>
        <p:grpSpPr>
          <a:xfrm>
            <a:off x="6317713" y="1930961"/>
            <a:ext cx="5576612" cy="3026614"/>
            <a:chOff x="5794217" y="402386"/>
            <a:chExt cx="5576612" cy="3026614"/>
          </a:xfrm>
        </p:grpSpPr>
        <p:pic>
          <p:nvPicPr>
            <p:cNvPr id="3" name="Graphic 2">
              <a:extLst>
                <a:ext uri="{FF2B5EF4-FFF2-40B4-BE49-F238E27FC236}">
                  <a16:creationId xmlns:a16="http://schemas.microsoft.com/office/drawing/2014/main" id="{DA3606DE-C039-25A7-43AE-F6655FA807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5540" y="402386"/>
              <a:ext cx="5305289" cy="3026614"/>
            </a:xfrm>
            <a:prstGeom prst="rect">
              <a:avLst/>
            </a:prstGeom>
          </p:spPr>
        </p:pic>
        <p:sp>
          <p:nvSpPr>
            <p:cNvPr id="5" name="Rectangle 412">
              <a:extLst>
                <a:ext uri="{FF2B5EF4-FFF2-40B4-BE49-F238E27FC236}">
                  <a16:creationId xmlns:a16="http://schemas.microsoft.com/office/drawing/2014/main" id="{FB6FC1C5-C6FF-4B03-FB4A-4891624C3E4C}"/>
                </a:ext>
              </a:extLst>
            </p:cNvPr>
            <p:cNvSpPr>
              <a:spLocks noChangeArrowheads="1"/>
            </p:cNvSpPr>
            <p:nvPr/>
          </p:nvSpPr>
          <p:spPr bwMode="auto">
            <a:xfrm>
              <a:off x="5794217" y="2920580"/>
              <a:ext cx="39" cy="9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endParaRPr kumimoji="0" lang="en-US" altLang="en-US" sz="11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9" name="Rectangle 430">
              <a:extLst>
                <a:ext uri="{FF2B5EF4-FFF2-40B4-BE49-F238E27FC236}">
                  <a16:creationId xmlns:a16="http://schemas.microsoft.com/office/drawing/2014/main" id="{ADDD1BC9-C780-041D-7EFA-C37195645A96}"/>
                </a:ext>
              </a:extLst>
            </p:cNvPr>
            <p:cNvSpPr>
              <a:spLocks noChangeArrowheads="1"/>
            </p:cNvSpPr>
            <p:nvPr/>
          </p:nvSpPr>
          <p:spPr bwMode="auto">
            <a:xfrm>
              <a:off x="6909788" y="1949740"/>
              <a:ext cx="289273"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Houston</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0" name="Rectangle 466">
              <a:extLst>
                <a:ext uri="{FF2B5EF4-FFF2-40B4-BE49-F238E27FC236}">
                  <a16:creationId xmlns:a16="http://schemas.microsoft.com/office/drawing/2014/main" id="{B8868225-CCF2-71AB-1559-9F6C520517D8}"/>
                </a:ext>
              </a:extLst>
            </p:cNvPr>
            <p:cNvSpPr>
              <a:spLocks noChangeArrowheads="1"/>
            </p:cNvSpPr>
            <p:nvPr/>
          </p:nvSpPr>
          <p:spPr bwMode="auto">
            <a:xfrm>
              <a:off x="8862259" y="1813226"/>
              <a:ext cx="338614"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Bratislava</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1" name="Rectangle 460">
              <a:extLst>
                <a:ext uri="{FF2B5EF4-FFF2-40B4-BE49-F238E27FC236}">
                  <a16:creationId xmlns:a16="http://schemas.microsoft.com/office/drawing/2014/main" id="{CEDCBCE9-2CBF-F4B7-2D68-1345CBC6CE9C}"/>
                </a:ext>
              </a:extLst>
            </p:cNvPr>
            <p:cNvSpPr>
              <a:spLocks noChangeArrowheads="1"/>
            </p:cNvSpPr>
            <p:nvPr/>
          </p:nvSpPr>
          <p:spPr bwMode="auto">
            <a:xfrm>
              <a:off x="10306841" y="2465214"/>
              <a:ext cx="350223"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Singapore</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2" name="Rectangle 439">
              <a:extLst>
                <a:ext uri="{FF2B5EF4-FFF2-40B4-BE49-F238E27FC236}">
                  <a16:creationId xmlns:a16="http://schemas.microsoft.com/office/drawing/2014/main" id="{06BCF4B3-02DA-277F-077F-55241A9C064B}"/>
                </a:ext>
              </a:extLst>
            </p:cNvPr>
            <p:cNvSpPr>
              <a:spLocks noChangeArrowheads="1"/>
            </p:cNvSpPr>
            <p:nvPr/>
          </p:nvSpPr>
          <p:spPr bwMode="auto">
            <a:xfrm>
              <a:off x="7143323" y="2111930"/>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3" name="Rectangle 439">
              <a:extLst>
                <a:ext uri="{FF2B5EF4-FFF2-40B4-BE49-F238E27FC236}">
                  <a16:creationId xmlns:a16="http://schemas.microsoft.com/office/drawing/2014/main" id="{13FF60C0-6E5C-2AF6-970C-42098D7E2740}"/>
                </a:ext>
              </a:extLst>
            </p:cNvPr>
            <p:cNvSpPr>
              <a:spLocks noChangeArrowheads="1"/>
            </p:cNvSpPr>
            <p:nvPr/>
          </p:nvSpPr>
          <p:spPr bwMode="auto">
            <a:xfrm>
              <a:off x="9336328" y="2261779"/>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4" name="Rectangle 439">
              <a:extLst>
                <a:ext uri="{FF2B5EF4-FFF2-40B4-BE49-F238E27FC236}">
                  <a16:creationId xmlns:a16="http://schemas.microsoft.com/office/drawing/2014/main" id="{DEB65FCF-FCF0-5C85-2742-979C3759F7B9}"/>
                </a:ext>
              </a:extLst>
            </p:cNvPr>
            <p:cNvSpPr>
              <a:spLocks noChangeArrowheads="1"/>
            </p:cNvSpPr>
            <p:nvPr/>
          </p:nvSpPr>
          <p:spPr bwMode="auto">
            <a:xfrm>
              <a:off x="10546650" y="2037984"/>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5" name="Rectangle 460">
              <a:extLst>
                <a:ext uri="{FF2B5EF4-FFF2-40B4-BE49-F238E27FC236}">
                  <a16:creationId xmlns:a16="http://schemas.microsoft.com/office/drawing/2014/main" id="{BF9831A9-9E17-D0CF-2F9D-2F14451C9130}"/>
                </a:ext>
              </a:extLst>
            </p:cNvPr>
            <p:cNvSpPr>
              <a:spLocks noChangeArrowheads="1"/>
            </p:cNvSpPr>
            <p:nvPr/>
          </p:nvSpPr>
          <p:spPr bwMode="auto">
            <a:xfrm>
              <a:off x="10620004" y="2029508"/>
              <a:ext cx="209941"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Tokyo</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6" name="Rectangle 460">
              <a:extLst>
                <a:ext uri="{FF2B5EF4-FFF2-40B4-BE49-F238E27FC236}">
                  <a16:creationId xmlns:a16="http://schemas.microsoft.com/office/drawing/2014/main" id="{B8ABB301-C0B5-1991-491D-0C01DCA5853F}"/>
                </a:ext>
              </a:extLst>
            </p:cNvPr>
            <p:cNvSpPr>
              <a:spLocks noChangeArrowheads="1"/>
            </p:cNvSpPr>
            <p:nvPr/>
          </p:nvSpPr>
          <p:spPr bwMode="auto">
            <a:xfrm>
              <a:off x="9269643" y="2314243"/>
              <a:ext cx="201233"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Dubai</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7" name="Rectangle 460">
              <a:extLst>
                <a:ext uri="{FF2B5EF4-FFF2-40B4-BE49-F238E27FC236}">
                  <a16:creationId xmlns:a16="http://schemas.microsoft.com/office/drawing/2014/main" id="{1BAAD074-812C-1AB8-850B-5FEA72C74D75}"/>
                </a:ext>
              </a:extLst>
            </p:cNvPr>
            <p:cNvSpPr>
              <a:spLocks noChangeArrowheads="1"/>
            </p:cNvSpPr>
            <p:nvPr/>
          </p:nvSpPr>
          <p:spPr bwMode="auto">
            <a:xfrm>
              <a:off x="8970142" y="1996774"/>
              <a:ext cx="238965"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Athens</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8" name="Rectangle 439">
              <a:extLst>
                <a:ext uri="{FF2B5EF4-FFF2-40B4-BE49-F238E27FC236}">
                  <a16:creationId xmlns:a16="http://schemas.microsoft.com/office/drawing/2014/main" id="{9047F1EA-2D12-DF35-0D0C-6FB09C6D4B83}"/>
                </a:ext>
              </a:extLst>
            </p:cNvPr>
            <p:cNvSpPr>
              <a:spLocks noChangeArrowheads="1"/>
            </p:cNvSpPr>
            <p:nvPr/>
          </p:nvSpPr>
          <p:spPr bwMode="auto">
            <a:xfrm>
              <a:off x="10220801" y="2525092"/>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9" name="Rectangle 416">
              <a:extLst>
                <a:ext uri="{FF2B5EF4-FFF2-40B4-BE49-F238E27FC236}">
                  <a16:creationId xmlns:a16="http://schemas.microsoft.com/office/drawing/2014/main" id="{E96622FB-8039-517E-D1DF-0594051B18A3}"/>
                </a:ext>
              </a:extLst>
            </p:cNvPr>
            <p:cNvSpPr>
              <a:spLocks noChangeArrowheads="1"/>
            </p:cNvSpPr>
            <p:nvPr/>
          </p:nvSpPr>
          <p:spPr bwMode="auto">
            <a:xfrm>
              <a:off x="8796031" y="1830473"/>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20" name="Rectangle 422">
              <a:extLst>
                <a:ext uri="{FF2B5EF4-FFF2-40B4-BE49-F238E27FC236}">
                  <a16:creationId xmlns:a16="http://schemas.microsoft.com/office/drawing/2014/main" id="{9134D001-CB2F-C355-DE8B-E6C5300E4C12}"/>
                </a:ext>
              </a:extLst>
            </p:cNvPr>
            <p:cNvSpPr>
              <a:spLocks noChangeArrowheads="1"/>
            </p:cNvSpPr>
            <p:nvPr/>
          </p:nvSpPr>
          <p:spPr bwMode="auto">
            <a:xfrm>
              <a:off x="7790034" y="2948810"/>
              <a:ext cx="55738" cy="52464"/>
            </a:xfrm>
            <a:prstGeom prst="rect">
              <a:avLst/>
            </a:prstGeom>
            <a:solidFill>
              <a:srgbClr val="FF7979"/>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FF603B"/>
                </a:solidFill>
                <a:effectLst/>
                <a:uLnTx/>
                <a:uFillTx/>
                <a:latin typeface="IBM Plex Sans Light" panose="020B0403050203000203" pitchFamily="34" charset="0"/>
                <a:cs typeface="Arial" charset="0"/>
              </a:endParaRPr>
            </a:p>
          </p:txBody>
        </p:sp>
        <p:sp>
          <p:nvSpPr>
            <p:cNvPr id="21" name="Rectangle 430">
              <a:extLst>
                <a:ext uri="{FF2B5EF4-FFF2-40B4-BE49-F238E27FC236}">
                  <a16:creationId xmlns:a16="http://schemas.microsoft.com/office/drawing/2014/main" id="{C2B90832-71A1-B0E6-146E-49C1F484F3FC}"/>
                </a:ext>
              </a:extLst>
            </p:cNvPr>
            <p:cNvSpPr>
              <a:spLocks noChangeArrowheads="1"/>
            </p:cNvSpPr>
            <p:nvPr/>
          </p:nvSpPr>
          <p:spPr bwMode="auto">
            <a:xfrm>
              <a:off x="7868899" y="2926458"/>
              <a:ext cx="496311" cy="8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Rio de Janeiro</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2" name="Rectangle 416">
              <a:extLst>
                <a:ext uri="{FF2B5EF4-FFF2-40B4-BE49-F238E27FC236}">
                  <a16:creationId xmlns:a16="http://schemas.microsoft.com/office/drawing/2014/main" id="{7F8EF46D-EAA7-46DD-7528-EC8F1F8A98D6}"/>
                </a:ext>
              </a:extLst>
            </p:cNvPr>
            <p:cNvSpPr>
              <a:spLocks noChangeArrowheads="1"/>
            </p:cNvSpPr>
            <p:nvPr/>
          </p:nvSpPr>
          <p:spPr bwMode="auto">
            <a:xfrm>
              <a:off x="8882085" y="2015230"/>
              <a:ext cx="55738" cy="52464"/>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grpSp>
    </p:spTree>
    <p:extLst>
      <p:ext uri="{BB962C8B-B14F-4D97-AF65-F5344CB8AC3E}">
        <p14:creationId xmlns:p14="http://schemas.microsoft.com/office/powerpoint/2010/main" val="85314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55567C3-0E7D-2A34-8814-E16670633FAF}"/>
              </a:ext>
            </a:extLst>
          </p:cNvPr>
          <p:cNvPicPr>
            <a:picLocks noChangeAspect="1"/>
          </p:cNvPicPr>
          <p:nvPr/>
        </p:nvPicPr>
        <p:blipFill>
          <a:blip r:embed="rId3"/>
          <a:stretch>
            <a:fillRect/>
          </a:stretch>
        </p:blipFill>
        <p:spPr>
          <a:xfrm>
            <a:off x="5889870" y="1139745"/>
            <a:ext cx="5689600" cy="2932526"/>
          </a:xfrm>
          <a:prstGeom prst="rect">
            <a:avLst/>
          </a:prstGeom>
        </p:spPr>
      </p:pic>
      <p:pic>
        <p:nvPicPr>
          <p:cNvPr id="16" name="Picture 15">
            <a:extLst>
              <a:ext uri="{FF2B5EF4-FFF2-40B4-BE49-F238E27FC236}">
                <a16:creationId xmlns:a16="http://schemas.microsoft.com/office/drawing/2014/main" id="{6204E7A9-DB76-F381-D88C-B8644F9D801F}"/>
              </a:ext>
            </a:extLst>
          </p:cNvPr>
          <p:cNvPicPr>
            <a:picLocks noChangeAspect="1"/>
          </p:cNvPicPr>
          <p:nvPr/>
        </p:nvPicPr>
        <p:blipFill>
          <a:blip r:embed="rId4"/>
          <a:stretch>
            <a:fillRect/>
          </a:stretch>
        </p:blipFill>
        <p:spPr>
          <a:xfrm>
            <a:off x="6265728" y="4331215"/>
            <a:ext cx="5511934" cy="1847912"/>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
        <p:nvSpPr>
          <p:cNvPr id="7" name="Content Placeholder 6">
            <a:extLst>
              <a:ext uri="{FF2B5EF4-FFF2-40B4-BE49-F238E27FC236}">
                <a16:creationId xmlns:a16="http://schemas.microsoft.com/office/drawing/2014/main" id="{B5CD9CA9-4146-6CDB-A1DD-0ED6845A8FD5}"/>
              </a:ext>
            </a:extLst>
          </p:cNvPr>
          <p:cNvSpPr>
            <a:spLocks noGrp="1"/>
          </p:cNvSpPr>
          <p:nvPr>
            <p:ph idx="1"/>
          </p:nvPr>
        </p:nvSpPr>
        <p:spPr>
          <a:xfrm>
            <a:off x="236538" y="1499317"/>
            <a:ext cx="6274404" cy="4457560"/>
          </a:xfrm>
        </p:spPr>
        <p:txBody>
          <a:bodyPr>
            <a:normAutofit lnSpcReduction="10000"/>
          </a:bodyPr>
          <a:lstStyle/>
          <a:p>
            <a:pPr marL="400050" lvl="1" indent="-171450">
              <a:lnSpc>
                <a:spcPct val="100000"/>
              </a:lnSpc>
              <a:spcAft>
                <a:spcPts val="0"/>
              </a:spcAft>
              <a:buFont typeface="Arial" panose="020B0604020202020204" pitchFamily="34" charset="0"/>
              <a:buChar char="•"/>
              <a:defRPr/>
            </a:pPr>
            <a:r>
              <a:rPr lang="en-GB" sz="1800">
                <a:solidFill>
                  <a:srgbClr val="4D4D4F"/>
                </a:solidFill>
                <a:latin typeface="+mj-lt"/>
              </a:rPr>
              <a:t>All 2</a:t>
            </a:r>
            <a:r>
              <a:rPr lang="en-GB" sz="1800" baseline="30000">
                <a:solidFill>
                  <a:srgbClr val="4D4D4F"/>
                </a:solidFill>
                <a:latin typeface="+mj-lt"/>
              </a:rPr>
              <a:t>nd</a:t>
            </a:r>
            <a:r>
              <a:rPr lang="en-GB" sz="1800">
                <a:solidFill>
                  <a:srgbClr val="4D4D4F"/>
                </a:solidFill>
                <a:latin typeface="+mj-lt"/>
              </a:rPr>
              <a:t> level teams are 24/7, &gt;80 staff, 3 locations:</a:t>
            </a:r>
          </a:p>
          <a:p>
            <a:pPr marL="228600" lvl="1">
              <a:lnSpc>
                <a:spcPct val="100000"/>
              </a:lnSpc>
              <a:spcAft>
                <a:spcPts val="0"/>
              </a:spcAft>
              <a:defRPr/>
            </a:pPr>
            <a:endParaRPr lang="en-GB" sz="1800">
              <a:solidFill>
                <a:srgbClr val="4D4D4F"/>
              </a:solidFill>
              <a:latin typeface="+mj-lt"/>
            </a:endParaRPr>
          </a:p>
          <a:p>
            <a:pPr marL="581025" lvl="3" indent="0">
              <a:lnSpc>
                <a:spcPct val="100000"/>
              </a:lnSpc>
              <a:spcAft>
                <a:spcPts val="0"/>
              </a:spcAft>
              <a:buNone/>
              <a:defRPr/>
            </a:pPr>
            <a:endParaRPr lang="en-US" sz="1200"/>
          </a:p>
          <a:p>
            <a:pPr marL="574675" lvl="2" indent="-171450">
              <a:lnSpc>
                <a:spcPct val="100000"/>
              </a:lnSpc>
              <a:spcAft>
                <a:spcPts val="0"/>
              </a:spcAft>
              <a:defRPr/>
            </a:pPr>
            <a:r>
              <a:rPr lang="en-GB" sz="1800">
                <a:solidFill>
                  <a:srgbClr val="4D4D4F"/>
                </a:solidFill>
                <a:latin typeface="+mj-lt"/>
              </a:rPr>
              <a:t>24/7 Maritime NOC in Eik, Norway</a:t>
            </a:r>
          </a:p>
          <a:p>
            <a:pPr marL="752475" lvl="3" indent="-171450">
              <a:lnSpc>
                <a:spcPct val="100000"/>
              </a:lnSpc>
              <a:spcAft>
                <a:spcPts val="0"/>
              </a:spcAft>
              <a:defRPr/>
            </a:pPr>
            <a:r>
              <a:rPr lang="en-GB" sz="1200"/>
              <a:t>2</a:t>
            </a:r>
            <a:r>
              <a:rPr lang="en-GB" sz="1200" baseline="30000"/>
              <a:t>nd</a:t>
            </a:r>
            <a:r>
              <a:rPr lang="en-GB" sz="1200"/>
              <a:t> Level Connectivity support (VSAT, </a:t>
            </a:r>
            <a:r>
              <a:rPr lang="en-GB" sz="1200" err="1"/>
              <a:t>Starlink</a:t>
            </a:r>
            <a:r>
              <a:rPr lang="en-GB" sz="1200"/>
              <a:t>/LEO, LTE) for Customized Solutions</a:t>
            </a:r>
          </a:p>
          <a:p>
            <a:pPr marL="752475" lvl="3" indent="-171450">
              <a:lnSpc>
                <a:spcPct val="100000"/>
              </a:lnSpc>
              <a:spcAft>
                <a:spcPts val="0"/>
              </a:spcAft>
              <a:defRPr/>
            </a:pPr>
            <a:r>
              <a:rPr lang="en-GB" sz="1200"/>
              <a:t>2</a:t>
            </a:r>
            <a:r>
              <a:rPr lang="en-GB" sz="1200" baseline="30000"/>
              <a:t>nd</a:t>
            </a:r>
            <a:r>
              <a:rPr lang="en-GB" sz="1200"/>
              <a:t> Level </a:t>
            </a:r>
            <a:r>
              <a:rPr lang="en-US" sz="1200"/>
              <a:t>Network </a:t>
            </a:r>
            <a:r>
              <a:rPr lang="en-GB" sz="1200"/>
              <a:t>Support and Network Management</a:t>
            </a:r>
          </a:p>
          <a:p>
            <a:pPr marL="752475" lvl="3" indent="-171450">
              <a:lnSpc>
                <a:spcPct val="100000"/>
              </a:lnSpc>
              <a:spcAft>
                <a:spcPts val="0"/>
              </a:spcAft>
              <a:defRPr/>
            </a:pPr>
            <a:r>
              <a:rPr lang="en-GB" sz="1200"/>
              <a:t>2</a:t>
            </a:r>
            <a:r>
              <a:rPr lang="en-GB" sz="1200" baseline="30000"/>
              <a:t>nd</a:t>
            </a:r>
            <a:r>
              <a:rPr lang="en-GB" sz="1200"/>
              <a:t> Level</a:t>
            </a:r>
            <a:r>
              <a:rPr lang="en-US" sz="1200"/>
              <a:t> Antenna / RF Support</a:t>
            </a:r>
          </a:p>
          <a:p>
            <a:pPr marL="752475" lvl="3" indent="-171450">
              <a:lnSpc>
                <a:spcPct val="100000"/>
              </a:lnSpc>
              <a:spcAft>
                <a:spcPts val="0"/>
              </a:spcAft>
              <a:defRPr/>
            </a:pPr>
            <a:r>
              <a:rPr lang="en-US" sz="1200"/>
              <a:t>Change management (Connectivity)</a:t>
            </a:r>
          </a:p>
          <a:p>
            <a:pPr marL="752475" lvl="3" indent="-171450">
              <a:lnSpc>
                <a:spcPct val="100000"/>
              </a:lnSpc>
              <a:spcAft>
                <a:spcPts val="0"/>
              </a:spcAft>
              <a:defRPr/>
            </a:pPr>
            <a:r>
              <a:rPr lang="en-US" sz="1200"/>
              <a:t>Reporting &amp; Support tools development</a:t>
            </a:r>
          </a:p>
          <a:p>
            <a:pPr marL="752475" lvl="3" indent="-171450">
              <a:lnSpc>
                <a:spcPct val="100000"/>
              </a:lnSpc>
              <a:spcAft>
                <a:spcPts val="0"/>
              </a:spcAft>
              <a:defRPr/>
            </a:pPr>
            <a:r>
              <a:rPr lang="en-US" sz="1200"/>
              <a:t>Ordering of Field Engineer call-out and/or ordering of spare part shipment</a:t>
            </a:r>
          </a:p>
          <a:p>
            <a:pPr marL="581025" lvl="3" indent="0">
              <a:lnSpc>
                <a:spcPct val="100000"/>
              </a:lnSpc>
              <a:spcAft>
                <a:spcPts val="0"/>
              </a:spcAft>
              <a:buNone/>
              <a:defRPr/>
            </a:pPr>
            <a:endParaRPr lang="en-US" sz="1200"/>
          </a:p>
          <a:p>
            <a:pPr marL="574675" lvl="2" indent="-171450">
              <a:lnSpc>
                <a:spcPct val="100000"/>
              </a:lnSpc>
              <a:spcAft>
                <a:spcPts val="0"/>
              </a:spcAft>
              <a:defRPr/>
            </a:pPr>
            <a:r>
              <a:rPr lang="en-GB" sz="1800">
                <a:solidFill>
                  <a:srgbClr val="4D4D4F"/>
                </a:solidFill>
                <a:latin typeface="+mj-lt"/>
              </a:rPr>
              <a:t>24/7 Maritime NOC in Bratislava, Slovakia</a:t>
            </a:r>
          </a:p>
          <a:p>
            <a:pPr marL="752475" lvl="3" indent="-171450">
              <a:lnSpc>
                <a:spcPct val="100000"/>
              </a:lnSpc>
              <a:spcAft>
                <a:spcPts val="0"/>
              </a:spcAft>
              <a:defRPr/>
            </a:pPr>
            <a:r>
              <a:rPr lang="en-GB" sz="1200"/>
              <a:t>2</a:t>
            </a:r>
            <a:r>
              <a:rPr lang="en-GB" sz="1200" baseline="30000"/>
              <a:t>nd</a:t>
            </a:r>
            <a:r>
              <a:rPr lang="en-GB" sz="1200"/>
              <a:t> Level connectivity (VSAT, </a:t>
            </a:r>
            <a:r>
              <a:rPr lang="en-GB" sz="1200" err="1"/>
              <a:t>Starlink</a:t>
            </a:r>
            <a:r>
              <a:rPr lang="en-GB" sz="1200"/>
              <a:t>/LEO, LTE), antenna/rf &amp; network support for Standard Solutions</a:t>
            </a:r>
          </a:p>
          <a:p>
            <a:pPr marL="752475" lvl="3" indent="-171450">
              <a:lnSpc>
                <a:spcPct val="100000"/>
              </a:lnSpc>
              <a:spcAft>
                <a:spcPts val="0"/>
              </a:spcAft>
              <a:defRPr/>
            </a:pPr>
            <a:r>
              <a:rPr lang="en-US" sz="1200"/>
              <a:t>Ordering of Field Engineer call-out and/or ordering of spare part shipment</a:t>
            </a:r>
          </a:p>
          <a:p>
            <a:pPr marL="220662" lvl="2" indent="0">
              <a:lnSpc>
                <a:spcPct val="100000"/>
              </a:lnSpc>
              <a:spcAft>
                <a:spcPts val="0"/>
              </a:spcAft>
              <a:buNone/>
              <a:defRPr/>
            </a:pPr>
            <a:endParaRPr lang="en-GB" sz="1800">
              <a:solidFill>
                <a:srgbClr val="4D4D4F"/>
              </a:solidFill>
              <a:latin typeface="+mj-lt"/>
            </a:endParaRPr>
          </a:p>
          <a:p>
            <a:pPr marL="574675" lvl="2" indent="-171450">
              <a:lnSpc>
                <a:spcPct val="100000"/>
              </a:lnSpc>
              <a:spcAft>
                <a:spcPts val="0"/>
              </a:spcAft>
              <a:defRPr/>
            </a:pPr>
            <a:r>
              <a:rPr lang="en-GB" sz="1800">
                <a:solidFill>
                  <a:srgbClr val="4D4D4F"/>
                </a:solidFill>
                <a:latin typeface="+mj-lt"/>
              </a:rPr>
              <a:t>24/7 MITS Support in Manila</a:t>
            </a:r>
          </a:p>
          <a:p>
            <a:pPr marL="752475" lvl="3" indent="-171450">
              <a:lnSpc>
                <a:spcPct val="100000"/>
              </a:lnSpc>
              <a:spcAft>
                <a:spcPts val="0"/>
              </a:spcAft>
              <a:defRPr/>
            </a:pPr>
            <a:r>
              <a:rPr lang="en-GB" sz="1200"/>
              <a:t>2</a:t>
            </a:r>
            <a:r>
              <a:rPr lang="en-GB" sz="1200" baseline="30000"/>
              <a:t>nd</a:t>
            </a:r>
            <a:r>
              <a:rPr lang="en-GB" sz="1200"/>
              <a:t> level Support for Marlink IT solutions.</a:t>
            </a:r>
          </a:p>
          <a:p>
            <a:pPr marL="581025" lvl="3" indent="0">
              <a:lnSpc>
                <a:spcPct val="100000"/>
              </a:lnSpc>
              <a:spcAft>
                <a:spcPts val="0"/>
              </a:spcAft>
              <a:buNone/>
              <a:defRPr/>
            </a:pPr>
            <a:endParaRPr lang="en-GB" sz="1200"/>
          </a:p>
          <a:p>
            <a:pPr marL="574675" lvl="2" indent="-171450">
              <a:lnSpc>
                <a:spcPct val="100000"/>
              </a:lnSpc>
              <a:spcAft>
                <a:spcPts val="0"/>
              </a:spcAft>
              <a:defRPr/>
            </a:pPr>
            <a:r>
              <a:rPr lang="en-GB" sz="1800">
                <a:solidFill>
                  <a:srgbClr val="4D4D4F"/>
                </a:solidFill>
                <a:latin typeface="+mj-lt"/>
              </a:rPr>
              <a:t>24/7 MSS Backoffice in Manila</a:t>
            </a:r>
          </a:p>
          <a:p>
            <a:pPr marL="752475" lvl="3" indent="-171450">
              <a:lnSpc>
                <a:spcPct val="100000"/>
              </a:lnSpc>
              <a:spcAft>
                <a:spcPts val="0"/>
              </a:spcAft>
              <a:defRPr/>
            </a:pPr>
            <a:r>
              <a:rPr lang="en-GB" sz="1200"/>
              <a:t>MSS services activation / deactivations</a:t>
            </a:r>
          </a:p>
          <a:p>
            <a:pPr marL="574675" lvl="2" indent="-171450">
              <a:lnSpc>
                <a:spcPct val="100000"/>
              </a:lnSpc>
              <a:spcAft>
                <a:spcPts val="0"/>
              </a:spcAft>
              <a:defRPr/>
            </a:pPr>
            <a:endParaRPr lang="en-GB" sz="1400"/>
          </a:p>
          <a:p>
            <a:pPr marL="400050" lvl="1" indent="-171450">
              <a:lnSpc>
                <a:spcPct val="100000"/>
              </a:lnSpc>
              <a:spcAft>
                <a:spcPts val="0"/>
              </a:spcAft>
              <a:buFont typeface="Arial" panose="020B0604020202020204" pitchFamily="34" charset="0"/>
              <a:buChar char="•"/>
              <a:defRPr/>
            </a:pPr>
            <a:endParaRPr lang="en-GB" sz="1800">
              <a:solidFill>
                <a:srgbClr val="4D4D4F"/>
              </a:solidFill>
              <a:latin typeface="+mj-lt"/>
            </a:endParaRPr>
          </a:p>
          <a:p>
            <a:endParaRPr lang="en-US"/>
          </a:p>
        </p:txBody>
      </p:sp>
      <p:sp>
        <p:nvSpPr>
          <p:cNvPr id="6" name="Title 5">
            <a:extLst>
              <a:ext uri="{FF2B5EF4-FFF2-40B4-BE49-F238E27FC236}">
                <a16:creationId xmlns:a16="http://schemas.microsoft.com/office/drawing/2014/main" id="{28449C9C-E0B7-308D-DBFE-7A0509C733E4}"/>
              </a:ext>
            </a:extLst>
          </p:cNvPr>
          <p:cNvSpPr>
            <a:spLocks noGrp="1"/>
          </p:cNvSpPr>
          <p:nvPr>
            <p:ph type="title"/>
          </p:nvPr>
        </p:nvSpPr>
        <p:spPr>
          <a:xfrm>
            <a:off x="515938" y="426530"/>
            <a:ext cx="11160124" cy="986360"/>
          </a:xfrm>
        </p:spPr>
        <p:txBody>
          <a:bodyPr/>
          <a:lstStyle/>
          <a:p>
            <a:r>
              <a:rPr lang="en-GB"/>
              <a:t>2</a:t>
            </a:r>
            <a:r>
              <a:rPr lang="en-GB" baseline="30000"/>
              <a:t>nd</a:t>
            </a:r>
            <a:r>
              <a:rPr lang="en-GB"/>
              <a:t> Level Support : </a:t>
            </a:r>
            <a:r>
              <a:rPr lang="en-US"/>
              <a:t>Managed Services &amp; Network Operations (MS&amp;NOC)</a:t>
            </a:r>
          </a:p>
        </p:txBody>
      </p:sp>
      <p:sp>
        <p:nvSpPr>
          <p:cNvPr id="4" name="Slide Number Placeholder 3">
            <a:extLst>
              <a:ext uri="{FF2B5EF4-FFF2-40B4-BE49-F238E27FC236}">
                <a16:creationId xmlns:a16="http://schemas.microsoft.com/office/drawing/2014/main" id="{F41EFA14-3056-BB8E-0EEC-DBC25749BAD4}"/>
              </a:ext>
            </a:extLst>
          </p:cNvPr>
          <p:cNvSpPr>
            <a:spLocks noGrp="1"/>
          </p:cNvSpPr>
          <p:nvPr>
            <p:ph type="sldNum" sz="quarter" idx="10"/>
          </p:nvPr>
        </p:nvSpPr>
        <p:spPr/>
        <p:txBody>
          <a:bodyPr/>
          <a:lstStyle/>
          <a:p>
            <a:r>
              <a:rPr lang="en-GB"/>
              <a:t>Slide </a:t>
            </a:r>
            <a:fld id="{71782E05-F7E8-6C4E-A44E-0C6720C54612}" type="slidenum">
              <a:rPr lang="en-GB" smtClean="0"/>
              <a:pPr/>
              <a:t>3</a:t>
            </a:fld>
            <a:endParaRPr lang="en-GB"/>
          </a:p>
        </p:txBody>
      </p:sp>
    </p:spTree>
    <p:extLst>
      <p:ext uri="{BB962C8B-B14F-4D97-AF65-F5344CB8AC3E}">
        <p14:creationId xmlns:p14="http://schemas.microsoft.com/office/powerpoint/2010/main" val="194252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6C6445C-9F3D-4283-9D4C-CAB7292ED2D1}"/>
              </a:ext>
            </a:extLst>
          </p:cNvPr>
          <p:cNvSpPr>
            <a:spLocks noGrp="1"/>
          </p:cNvSpPr>
          <p:nvPr>
            <p:ph type="title"/>
          </p:nvPr>
        </p:nvSpPr>
        <p:spPr/>
        <p:txBody>
          <a:bodyPr>
            <a:normAutofit/>
          </a:bodyPr>
          <a:lstStyle/>
          <a:p>
            <a:r>
              <a:rPr lang="en-US" sz="2800"/>
              <a:t>Marlink Maritime Support, All Locations</a:t>
            </a:r>
          </a:p>
        </p:txBody>
      </p:sp>
      <p:sp>
        <p:nvSpPr>
          <p:cNvPr id="5" name="Date Placeholder 4">
            <a:extLst>
              <a:ext uri="{FF2B5EF4-FFF2-40B4-BE49-F238E27FC236}">
                <a16:creationId xmlns:a16="http://schemas.microsoft.com/office/drawing/2014/main" id="{8E53216F-B244-4ED7-AE49-B3E8DEC18CE6}"/>
              </a:ext>
            </a:extLst>
          </p:cNvPr>
          <p:cNvSpPr>
            <a:spLocks noGrp="1"/>
          </p:cNvSpPr>
          <p:nvPr>
            <p:ph type="dt" sz="half" idx="10"/>
          </p:nvPr>
        </p:nvSpPr>
        <p:spPr/>
        <p:txBody>
          <a:bodyPr/>
          <a:lstStyle/>
          <a:p>
            <a:pPr marL="0" marR="0" lvl="0" indent="0" algn="l" defTabSz="586996" rtl="0" eaLnBrk="1" fontAlgn="auto" latinLnBrk="0" hangingPunct="1">
              <a:lnSpc>
                <a:spcPct val="100000"/>
              </a:lnSpc>
              <a:spcBef>
                <a:spcPts val="0"/>
              </a:spcBef>
              <a:spcAft>
                <a:spcPts val="0"/>
              </a:spcAft>
              <a:buClrTx/>
              <a:buSzTx/>
              <a:buFontTx/>
              <a:buNone/>
              <a:tabLst/>
              <a:defRPr/>
            </a:pPr>
            <a:fld id="{79D51061-AFC7-4826-A5E5-76A5027F377B}" type="datetime3">
              <a:rPr kumimoji="0" lang="en-GB" sz="800" b="0" i="0" u="none" strike="noStrike" kern="1200" cap="none" spc="0" normalizeH="0" baseline="0" noProof="0" smtClean="0">
                <a:ln>
                  <a:noFill/>
                </a:ln>
                <a:solidFill>
                  <a:srgbClr val="4D4D4F"/>
                </a:solidFill>
                <a:effectLst/>
                <a:uLnTx/>
                <a:uFillTx/>
                <a:latin typeface="Calibri" panose="020F0502020204030204"/>
                <a:ea typeface="+mn-ea"/>
                <a:cs typeface="+mn-cs"/>
              </a:rPr>
              <a:pPr marL="0" marR="0" lvl="0" indent="0" algn="l" defTabSz="586996" rtl="0" eaLnBrk="1" fontAlgn="auto" latinLnBrk="0" hangingPunct="1">
                <a:lnSpc>
                  <a:spcPct val="100000"/>
                </a:lnSpc>
                <a:spcBef>
                  <a:spcPts val="0"/>
                </a:spcBef>
                <a:spcAft>
                  <a:spcPts val="0"/>
                </a:spcAft>
                <a:buClrTx/>
                <a:buSzTx/>
                <a:buFontTx/>
                <a:buNone/>
                <a:tabLst/>
                <a:defRPr/>
              </a:pPr>
              <a:t>2 September, 2024</a:t>
            </a:fld>
            <a:endParaRPr kumimoji="0" lang="en-GB" sz="800" b="0" i="0" u="none" strike="noStrike" kern="1200" cap="none" spc="0" normalizeH="0" baseline="0" noProof="0">
              <a:ln>
                <a:noFill/>
              </a:ln>
              <a:solidFill>
                <a:srgbClr val="4D4D4F"/>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1BBB1062-87F0-4547-AAC8-B6BF24DB2645}"/>
              </a:ext>
            </a:extLst>
          </p:cNvPr>
          <p:cNvSpPr>
            <a:spLocks noGrp="1"/>
          </p:cNvSpPr>
          <p:nvPr>
            <p:ph type="sldNum" sz="quarter" idx="12"/>
          </p:nvPr>
        </p:nvSpPr>
        <p:spPr/>
        <p:txBody>
          <a:bodyPr/>
          <a:lstStyle/>
          <a:p>
            <a:pPr marL="0" marR="0" lvl="0" indent="0" algn="l" defTabSz="586996"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4D4D4F"/>
                </a:solidFill>
                <a:effectLst/>
                <a:uLnTx/>
                <a:uFillTx/>
                <a:latin typeface="Calibri" panose="020F0502020204030204"/>
                <a:ea typeface="+mn-ea"/>
                <a:cs typeface="+mn-cs"/>
              </a:rPr>
              <a:t>Slide </a:t>
            </a:r>
            <a:fld id="{71782E05-F7E8-6C4E-A44E-0C6720C54612}" type="slidenum">
              <a:rPr kumimoji="0" lang="en-GB" sz="800" b="0" i="0" u="none" strike="noStrike" kern="1200" cap="none" spc="0" normalizeH="0" baseline="0" noProof="0" smtClean="0">
                <a:ln>
                  <a:noFill/>
                </a:ln>
                <a:solidFill>
                  <a:srgbClr val="4D4D4F"/>
                </a:solidFill>
                <a:effectLst/>
                <a:uLnTx/>
                <a:uFillTx/>
                <a:latin typeface="Calibri" panose="020F0502020204030204"/>
                <a:ea typeface="+mn-ea"/>
                <a:cs typeface="+mn-cs"/>
              </a:rPr>
              <a:pPr marL="0" marR="0" lvl="0" indent="0" algn="l" defTabSz="586996" rtl="0" eaLnBrk="1" fontAlgn="auto" latinLnBrk="0" hangingPunct="1">
                <a:lnSpc>
                  <a:spcPct val="100000"/>
                </a:lnSpc>
                <a:spcBef>
                  <a:spcPts val="0"/>
                </a:spcBef>
                <a:spcAft>
                  <a:spcPts val="0"/>
                </a:spcAft>
                <a:buClrTx/>
                <a:buSzTx/>
                <a:buFontTx/>
                <a:buNone/>
                <a:tabLst/>
                <a:defRPr/>
              </a:pPr>
              <a:t>4</a:t>
            </a:fld>
            <a:endParaRPr kumimoji="0" lang="en-GB" sz="800" b="0" i="0" u="none" strike="noStrike" kern="1200" cap="none" spc="0" normalizeH="0" baseline="0" noProof="0">
              <a:ln>
                <a:noFill/>
              </a:ln>
              <a:solidFill>
                <a:srgbClr val="4D4D4F"/>
              </a:solidFill>
              <a:effectLst/>
              <a:uLnTx/>
              <a:uFillTx/>
              <a:latin typeface="Calibri" panose="020F0502020204030204"/>
              <a:ea typeface="+mn-ea"/>
              <a:cs typeface="+mn-cs"/>
            </a:endParaRPr>
          </a:p>
        </p:txBody>
      </p:sp>
      <p:sp>
        <p:nvSpPr>
          <p:cNvPr id="9" name="Rectangle: Rounded Corners 8">
            <a:extLst>
              <a:ext uri="{FF2B5EF4-FFF2-40B4-BE49-F238E27FC236}">
                <a16:creationId xmlns:a16="http://schemas.microsoft.com/office/drawing/2014/main" id="{C7C7EFCC-66C6-414E-83C2-57CD9A256090}"/>
              </a:ext>
            </a:extLst>
          </p:cNvPr>
          <p:cNvSpPr/>
          <p:nvPr/>
        </p:nvSpPr>
        <p:spPr>
          <a:xfrm>
            <a:off x="1023547" y="4568662"/>
            <a:ext cx="1327808" cy="701167"/>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RCS America</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Houston</a:t>
            </a:r>
          </a:p>
        </p:txBody>
      </p:sp>
      <p:sp>
        <p:nvSpPr>
          <p:cNvPr id="10" name="Rectangle: Rounded Corners 9">
            <a:extLst>
              <a:ext uri="{FF2B5EF4-FFF2-40B4-BE49-F238E27FC236}">
                <a16:creationId xmlns:a16="http://schemas.microsoft.com/office/drawing/2014/main" id="{D53BB649-F8AF-4531-959B-AC7C2653AAF8}"/>
              </a:ext>
            </a:extLst>
          </p:cNvPr>
          <p:cNvSpPr/>
          <p:nvPr/>
        </p:nvSpPr>
        <p:spPr>
          <a:xfrm>
            <a:off x="1023547" y="5786610"/>
            <a:ext cx="8933447" cy="67710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400" b="0" i="0" u="none" strike="noStrike" kern="1200" cap="none" spc="0" normalizeH="0" baseline="0" noProof="0">
                <a:ln>
                  <a:noFill/>
                </a:ln>
                <a:solidFill>
                  <a:srgbClr val="4D4D4F"/>
                </a:solidFill>
                <a:effectLst/>
                <a:uLnTx/>
                <a:uFillTx/>
                <a:latin typeface="Calibri" panose="020F0502020204030204"/>
                <a:ea typeface="+mn-ea"/>
                <a:cs typeface="+mn-cs"/>
              </a:rPr>
              <a:t>Customer</a:t>
            </a:r>
          </a:p>
        </p:txBody>
      </p:sp>
      <p:sp>
        <p:nvSpPr>
          <p:cNvPr id="12" name="Rectangle: Rounded Corners 11">
            <a:extLst>
              <a:ext uri="{FF2B5EF4-FFF2-40B4-BE49-F238E27FC236}">
                <a16:creationId xmlns:a16="http://schemas.microsoft.com/office/drawing/2014/main" id="{1488C0BC-2075-4C73-A6F3-2F629E613AFC}"/>
              </a:ext>
            </a:extLst>
          </p:cNvPr>
          <p:cNvSpPr/>
          <p:nvPr/>
        </p:nvSpPr>
        <p:spPr>
          <a:xfrm>
            <a:off x="7843839" y="2598500"/>
            <a:ext cx="1432323" cy="656572"/>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MNOC Eik 24/7</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Change Management</a:t>
            </a:r>
          </a:p>
        </p:txBody>
      </p:sp>
      <p:cxnSp>
        <p:nvCxnSpPr>
          <p:cNvPr id="64" name="Connector: Elbow 63">
            <a:extLst>
              <a:ext uri="{FF2B5EF4-FFF2-40B4-BE49-F238E27FC236}">
                <a16:creationId xmlns:a16="http://schemas.microsoft.com/office/drawing/2014/main" id="{3D068F13-7A8D-4F81-A1DB-F7D4640256A2}"/>
              </a:ext>
            </a:extLst>
          </p:cNvPr>
          <p:cNvCxnSpPr>
            <a:cxnSpLocks/>
            <a:stCxn id="32" idx="3"/>
            <a:endCxn id="12" idx="2"/>
          </p:cNvCxnSpPr>
          <p:nvPr/>
        </p:nvCxnSpPr>
        <p:spPr>
          <a:xfrm flipV="1">
            <a:off x="7028760" y="3255072"/>
            <a:ext cx="1531241" cy="23652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F58A228B-6F14-4D82-BF75-CDAA3DE0BB12}"/>
              </a:ext>
            </a:extLst>
          </p:cNvPr>
          <p:cNvSpPr/>
          <p:nvPr/>
        </p:nvSpPr>
        <p:spPr>
          <a:xfrm>
            <a:off x="3930175" y="4580684"/>
            <a:ext cx="1533362" cy="69025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RCS Southeast Asia</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Singapore </a:t>
            </a:r>
          </a:p>
        </p:txBody>
      </p:sp>
      <p:sp>
        <p:nvSpPr>
          <p:cNvPr id="17" name="Rectangle: Rounded Corners 16">
            <a:extLst>
              <a:ext uri="{FF2B5EF4-FFF2-40B4-BE49-F238E27FC236}">
                <a16:creationId xmlns:a16="http://schemas.microsoft.com/office/drawing/2014/main" id="{4E53FE33-A60F-4A7A-BF14-64B5747687E3}"/>
              </a:ext>
            </a:extLst>
          </p:cNvPr>
          <p:cNvSpPr/>
          <p:nvPr/>
        </p:nvSpPr>
        <p:spPr>
          <a:xfrm>
            <a:off x="2435624" y="4577447"/>
            <a:ext cx="1389462" cy="677737"/>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RCS Europe</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Bratislava</a:t>
            </a:r>
          </a:p>
        </p:txBody>
      </p:sp>
      <p:sp>
        <p:nvSpPr>
          <p:cNvPr id="19" name="Rectangle: Rounded Corners 18">
            <a:extLst>
              <a:ext uri="{FF2B5EF4-FFF2-40B4-BE49-F238E27FC236}">
                <a16:creationId xmlns:a16="http://schemas.microsoft.com/office/drawing/2014/main" id="{225E5402-D62C-4810-AA24-CF76207D0708}"/>
              </a:ext>
            </a:extLst>
          </p:cNvPr>
          <p:cNvSpPr/>
          <p:nvPr/>
        </p:nvSpPr>
        <p:spPr>
          <a:xfrm>
            <a:off x="5551342" y="4577909"/>
            <a:ext cx="1413941" cy="690251"/>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RCS Greece/Cyprus</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Athens</a:t>
            </a:r>
          </a:p>
        </p:txBody>
      </p:sp>
      <p:sp>
        <p:nvSpPr>
          <p:cNvPr id="26" name="Rectangle: Rounded Corners 25">
            <a:extLst>
              <a:ext uri="{FF2B5EF4-FFF2-40B4-BE49-F238E27FC236}">
                <a16:creationId xmlns:a16="http://schemas.microsoft.com/office/drawing/2014/main" id="{7459F840-BAC9-4AB8-B186-29CE16F52CC8}"/>
              </a:ext>
            </a:extLst>
          </p:cNvPr>
          <p:cNvSpPr/>
          <p:nvPr/>
        </p:nvSpPr>
        <p:spPr>
          <a:xfrm>
            <a:off x="7058134" y="4577447"/>
            <a:ext cx="1413941" cy="699746"/>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a:lnSpc>
                <a:spcPct val="125000"/>
              </a:lnSpc>
            </a:pPr>
            <a:r>
              <a:rPr lang="en-US" sz="1100">
                <a:solidFill>
                  <a:srgbClr val="4D4D4F"/>
                </a:solidFill>
                <a:latin typeface="Calibri" panose="020F0502020204030204"/>
              </a:rPr>
              <a:t>RCS Japan</a:t>
            </a:r>
          </a:p>
          <a:p>
            <a:pPr algn="ctr">
              <a:lnSpc>
                <a:spcPct val="125000"/>
              </a:lnSpc>
            </a:pPr>
            <a:r>
              <a:rPr lang="en-US" sz="1100">
                <a:solidFill>
                  <a:srgbClr val="4D4D4F"/>
                </a:solidFill>
                <a:latin typeface="Calibri" panose="020F0502020204030204"/>
              </a:rPr>
              <a:t>Tokyo</a:t>
            </a:r>
          </a:p>
        </p:txBody>
      </p:sp>
      <p:sp>
        <p:nvSpPr>
          <p:cNvPr id="27" name="Rectangle: Rounded Corners 26">
            <a:extLst>
              <a:ext uri="{FF2B5EF4-FFF2-40B4-BE49-F238E27FC236}">
                <a16:creationId xmlns:a16="http://schemas.microsoft.com/office/drawing/2014/main" id="{6775E1FA-746D-41F1-AF0B-5C8DF4814B91}"/>
              </a:ext>
            </a:extLst>
          </p:cNvPr>
          <p:cNvSpPr/>
          <p:nvPr/>
        </p:nvSpPr>
        <p:spPr>
          <a:xfrm>
            <a:off x="8639124" y="4579634"/>
            <a:ext cx="1360662" cy="699746"/>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RCS Middle east &amp; Africa </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Dubai</a:t>
            </a:r>
          </a:p>
        </p:txBody>
      </p:sp>
      <p:sp>
        <p:nvSpPr>
          <p:cNvPr id="32" name="Rectangle: Rounded Corners 31">
            <a:extLst>
              <a:ext uri="{FF2B5EF4-FFF2-40B4-BE49-F238E27FC236}">
                <a16:creationId xmlns:a16="http://schemas.microsoft.com/office/drawing/2014/main" id="{F142EA80-7F3A-40B3-BBB4-9CF3A94ECDD4}"/>
              </a:ext>
            </a:extLst>
          </p:cNvPr>
          <p:cNvSpPr/>
          <p:nvPr/>
        </p:nvSpPr>
        <p:spPr>
          <a:xfrm>
            <a:off x="5706388" y="3219580"/>
            <a:ext cx="1322372" cy="544028"/>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MNOC</a:t>
            </a:r>
          </a:p>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Bratislava 24/7</a:t>
            </a:r>
          </a:p>
        </p:txBody>
      </p:sp>
      <p:sp>
        <p:nvSpPr>
          <p:cNvPr id="39" name="Rectangle: Rounded Corners 38">
            <a:extLst>
              <a:ext uri="{FF2B5EF4-FFF2-40B4-BE49-F238E27FC236}">
                <a16:creationId xmlns:a16="http://schemas.microsoft.com/office/drawing/2014/main" id="{059002C9-6AA0-49F6-A4AE-54C0012DF10C}"/>
              </a:ext>
            </a:extLst>
          </p:cNvPr>
          <p:cNvSpPr/>
          <p:nvPr/>
        </p:nvSpPr>
        <p:spPr>
          <a:xfrm>
            <a:off x="1395479" y="3219580"/>
            <a:ext cx="1340660" cy="544028"/>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MITS Support</a:t>
            </a:r>
            <a:b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b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Manila 24/7</a:t>
            </a:r>
          </a:p>
        </p:txBody>
      </p:sp>
      <p:sp>
        <p:nvSpPr>
          <p:cNvPr id="40" name="Rectangle: Rounded Corners 39">
            <a:extLst>
              <a:ext uri="{FF2B5EF4-FFF2-40B4-BE49-F238E27FC236}">
                <a16:creationId xmlns:a16="http://schemas.microsoft.com/office/drawing/2014/main" id="{ACA0EE33-4B1D-4BD9-9D1F-41A36938A644}"/>
              </a:ext>
            </a:extLst>
          </p:cNvPr>
          <p:cNvSpPr/>
          <p:nvPr/>
        </p:nvSpPr>
        <p:spPr>
          <a:xfrm>
            <a:off x="4046077" y="1968914"/>
            <a:ext cx="1576124" cy="681508"/>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lvl="0" algn="ctr" defTabSz="586996">
              <a:lnSpc>
                <a:spcPct val="125000"/>
              </a:lnSpc>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Competence Center </a:t>
            </a:r>
            <a:r>
              <a:rPr lang="en-US" sz="1100" err="1">
                <a:solidFill>
                  <a:srgbClr val="4D4D4F"/>
                </a:solidFill>
                <a:latin typeface="Calibri" panose="020F0502020204030204"/>
              </a:rPr>
              <a:t>Aussaguel</a:t>
            </a:r>
            <a:r>
              <a:rPr lang="en-US" sz="1100">
                <a:solidFill>
                  <a:srgbClr val="4D4D4F"/>
                </a:solidFill>
                <a:latin typeface="Calibri" panose="020F0502020204030204"/>
              </a:rPr>
              <a:t> VAS/Cyber</a:t>
            </a:r>
            <a:endPar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endParaRPr>
          </a:p>
        </p:txBody>
      </p:sp>
      <p:sp>
        <p:nvSpPr>
          <p:cNvPr id="20" name="Rectangle: Rounded Corners 19">
            <a:extLst>
              <a:ext uri="{FF2B5EF4-FFF2-40B4-BE49-F238E27FC236}">
                <a16:creationId xmlns:a16="http://schemas.microsoft.com/office/drawing/2014/main" id="{4E87EA64-9A76-DF7E-0D17-576F425DCE00}"/>
              </a:ext>
            </a:extLst>
          </p:cNvPr>
          <p:cNvSpPr/>
          <p:nvPr/>
        </p:nvSpPr>
        <p:spPr>
          <a:xfrm>
            <a:off x="3531759" y="3212188"/>
            <a:ext cx="1340660" cy="544028"/>
          </a:xfrm>
          <a:prstGeom prst="round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lvl="0" indent="0" algn="ctr" defTabSz="586996" rtl="0" eaLnBrk="1" fontAlgn="auto" latinLnBrk="0" hangingPunct="1">
              <a:lnSpc>
                <a:spcPct val="125000"/>
              </a:lnSpc>
              <a:spcBef>
                <a:spcPts val="0"/>
              </a:spcBef>
              <a:spcAft>
                <a:spcPts val="0"/>
              </a:spcAft>
              <a:buClrTx/>
              <a:buSzTx/>
              <a:buFontTx/>
              <a:buNone/>
              <a:tabLst/>
              <a:defRPr/>
            </a:pPr>
            <a:r>
              <a:rPr kumimoji="0" lang="en-US" sz="1100" b="0" i="0" u="none" strike="noStrike" kern="1200" cap="none" spc="0" normalizeH="0" baseline="0" noProof="0">
                <a:ln>
                  <a:noFill/>
                </a:ln>
                <a:solidFill>
                  <a:srgbClr val="4D4D4F"/>
                </a:solidFill>
                <a:effectLst/>
                <a:uLnTx/>
                <a:uFillTx/>
                <a:latin typeface="Calibri" panose="020F0502020204030204"/>
                <a:ea typeface="+mn-ea"/>
                <a:cs typeface="+mn-cs"/>
              </a:rPr>
              <a:t>MSS back-office Manila 24/7</a:t>
            </a:r>
          </a:p>
        </p:txBody>
      </p:sp>
      <p:sp>
        <p:nvSpPr>
          <p:cNvPr id="3" name="Rectangle: Rounded Corners 2">
            <a:extLst>
              <a:ext uri="{FF2B5EF4-FFF2-40B4-BE49-F238E27FC236}">
                <a16:creationId xmlns:a16="http://schemas.microsoft.com/office/drawing/2014/main" id="{16220F76-D1C6-2926-9AAB-14C118110BC6}"/>
              </a:ext>
            </a:extLst>
          </p:cNvPr>
          <p:cNvSpPr/>
          <p:nvPr/>
        </p:nvSpPr>
        <p:spPr>
          <a:xfrm>
            <a:off x="1404623" y="2027881"/>
            <a:ext cx="1322372" cy="563571"/>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rgbClr val="FFFFFF"/>
                </a:solidFill>
                <a:latin typeface="Calibri" panose="020F0502020204030204"/>
              </a:defRPr>
            </a:lvl1pPr>
            <a:lvl2pPr marL="457200" algn="l" defTabSz="914400" rtl="0" eaLnBrk="1" latinLnBrk="0" hangingPunct="1">
              <a:defRPr sz="1800" kern="1200">
                <a:solidFill>
                  <a:srgbClr val="FFFFFF"/>
                </a:solidFill>
                <a:latin typeface="Calibri" panose="020F0502020204030204"/>
              </a:defRPr>
            </a:lvl2pPr>
            <a:lvl3pPr marL="914400" algn="l" defTabSz="914400" rtl="0" eaLnBrk="1" latinLnBrk="0" hangingPunct="1">
              <a:defRPr sz="1800" kern="1200">
                <a:solidFill>
                  <a:srgbClr val="FFFFFF"/>
                </a:solidFill>
                <a:latin typeface="Calibri" panose="020F0502020204030204"/>
              </a:defRPr>
            </a:lvl3pPr>
            <a:lvl4pPr marL="1371600" algn="l" defTabSz="914400" rtl="0" eaLnBrk="1" latinLnBrk="0" hangingPunct="1">
              <a:defRPr sz="1800" kern="1200">
                <a:solidFill>
                  <a:srgbClr val="FFFFFF"/>
                </a:solidFill>
                <a:latin typeface="Calibri" panose="020F0502020204030204"/>
              </a:defRPr>
            </a:lvl4pPr>
            <a:lvl5pPr marL="1828800" algn="l" defTabSz="914400" rtl="0" eaLnBrk="1" latinLnBrk="0" hangingPunct="1">
              <a:defRPr sz="1800" kern="1200">
                <a:solidFill>
                  <a:srgbClr val="FFFFFF"/>
                </a:solidFill>
                <a:latin typeface="Calibri" panose="020F0502020204030204"/>
              </a:defRPr>
            </a:lvl5pPr>
            <a:lvl6pPr marL="2286000" algn="l" defTabSz="914400" rtl="0" eaLnBrk="1" latinLnBrk="0" hangingPunct="1">
              <a:defRPr sz="1800" kern="1200">
                <a:solidFill>
                  <a:srgbClr val="FFFFFF"/>
                </a:solidFill>
                <a:latin typeface="Calibri" panose="020F0502020204030204"/>
              </a:defRPr>
            </a:lvl6pPr>
            <a:lvl7pPr marL="2743200" algn="l" defTabSz="914400" rtl="0" eaLnBrk="1" latinLnBrk="0" hangingPunct="1">
              <a:defRPr sz="1800" kern="1200">
                <a:solidFill>
                  <a:srgbClr val="FFFFFF"/>
                </a:solidFill>
                <a:latin typeface="Calibri" panose="020F0502020204030204"/>
              </a:defRPr>
            </a:lvl7pPr>
            <a:lvl8pPr marL="3200400" algn="l" defTabSz="914400" rtl="0" eaLnBrk="1" latinLnBrk="0" hangingPunct="1">
              <a:defRPr sz="1800" kern="1200">
                <a:solidFill>
                  <a:srgbClr val="FFFFFF"/>
                </a:solidFill>
                <a:latin typeface="Calibri" panose="020F0502020204030204"/>
              </a:defRPr>
            </a:lvl8pPr>
            <a:lvl9pPr marL="3657600" algn="l" defTabSz="914400" rtl="0" eaLnBrk="1" latinLnBrk="0" hangingPunct="1">
              <a:defRPr sz="1800" kern="1200">
                <a:solidFill>
                  <a:srgbClr val="FFFFFF"/>
                </a:solidFill>
                <a:latin typeface="Calibri" panose="020F0502020204030204"/>
              </a:defRPr>
            </a:lvl9pPr>
          </a:lstStyle>
          <a:p>
            <a:pPr algn="ctr" defTabSz="586996">
              <a:lnSpc>
                <a:spcPct val="125000"/>
              </a:lnSpc>
            </a:pPr>
            <a:r>
              <a:rPr lang="en-US" sz="1100">
                <a:solidFill>
                  <a:srgbClr val="4D4D4F"/>
                </a:solidFill>
              </a:rPr>
              <a:t>3rd line</a:t>
            </a:r>
            <a:br>
              <a:rPr lang="en-US" sz="1100">
                <a:solidFill>
                  <a:srgbClr val="4D4D4F"/>
                </a:solidFill>
              </a:rPr>
            </a:br>
            <a:r>
              <a:rPr lang="en-US" sz="1100">
                <a:solidFill>
                  <a:srgbClr val="4D4D4F"/>
                </a:solidFill>
              </a:rPr>
              <a:t>Digital Services</a:t>
            </a:r>
          </a:p>
        </p:txBody>
      </p:sp>
      <p:sp>
        <p:nvSpPr>
          <p:cNvPr id="4" name="Rectangle: Rounded Corners 3">
            <a:extLst>
              <a:ext uri="{FF2B5EF4-FFF2-40B4-BE49-F238E27FC236}">
                <a16:creationId xmlns:a16="http://schemas.microsoft.com/office/drawing/2014/main" id="{CE547DCC-F2A5-2E0F-E2E7-A28DCA3A261C}"/>
              </a:ext>
            </a:extLst>
          </p:cNvPr>
          <p:cNvSpPr/>
          <p:nvPr/>
        </p:nvSpPr>
        <p:spPr>
          <a:xfrm>
            <a:off x="6053538" y="2022608"/>
            <a:ext cx="1407905" cy="563572"/>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defPPr>
              <a:defRPr lang="en-US"/>
            </a:defPPr>
            <a:lvl1pPr marL="0" algn="l" defTabSz="914400" rtl="0" eaLnBrk="1" latinLnBrk="0" hangingPunct="1">
              <a:defRPr sz="1800" kern="1200">
                <a:solidFill>
                  <a:srgbClr val="FFFFFF"/>
                </a:solidFill>
                <a:latin typeface="Calibri" panose="020F0502020204030204"/>
              </a:defRPr>
            </a:lvl1pPr>
            <a:lvl2pPr marL="457200" algn="l" defTabSz="914400" rtl="0" eaLnBrk="1" latinLnBrk="0" hangingPunct="1">
              <a:defRPr sz="1800" kern="1200">
                <a:solidFill>
                  <a:srgbClr val="FFFFFF"/>
                </a:solidFill>
                <a:latin typeface="Calibri" panose="020F0502020204030204"/>
              </a:defRPr>
            </a:lvl2pPr>
            <a:lvl3pPr marL="914400" algn="l" defTabSz="914400" rtl="0" eaLnBrk="1" latinLnBrk="0" hangingPunct="1">
              <a:defRPr sz="1800" kern="1200">
                <a:solidFill>
                  <a:srgbClr val="FFFFFF"/>
                </a:solidFill>
                <a:latin typeface="Calibri" panose="020F0502020204030204"/>
              </a:defRPr>
            </a:lvl3pPr>
            <a:lvl4pPr marL="1371600" algn="l" defTabSz="914400" rtl="0" eaLnBrk="1" latinLnBrk="0" hangingPunct="1">
              <a:defRPr sz="1800" kern="1200">
                <a:solidFill>
                  <a:srgbClr val="FFFFFF"/>
                </a:solidFill>
                <a:latin typeface="Calibri" panose="020F0502020204030204"/>
              </a:defRPr>
            </a:lvl4pPr>
            <a:lvl5pPr marL="1828800" algn="l" defTabSz="914400" rtl="0" eaLnBrk="1" latinLnBrk="0" hangingPunct="1">
              <a:defRPr sz="1800" kern="1200">
                <a:solidFill>
                  <a:srgbClr val="FFFFFF"/>
                </a:solidFill>
                <a:latin typeface="Calibri" panose="020F0502020204030204"/>
              </a:defRPr>
            </a:lvl5pPr>
            <a:lvl6pPr marL="2286000" algn="l" defTabSz="914400" rtl="0" eaLnBrk="1" latinLnBrk="0" hangingPunct="1">
              <a:defRPr sz="1800" kern="1200">
                <a:solidFill>
                  <a:srgbClr val="FFFFFF"/>
                </a:solidFill>
                <a:latin typeface="Calibri" panose="020F0502020204030204"/>
              </a:defRPr>
            </a:lvl6pPr>
            <a:lvl7pPr marL="2743200" algn="l" defTabSz="914400" rtl="0" eaLnBrk="1" latinLnBrk="0" hangingPunct="1">
              <a:defRPr sz="1800" kern="1200">
                <a:solidFill>
                  <a:srgbClr val="FFFFFF"/>
                </a:solidFill>
                <a:latin typeface="Calibri" panose="020F0502020204030204"/>
              </a:defRPr>
            </a:lvl7pPr>
            <a:lvl8pPr marL="3200400" algn="l" defTabSz="914400" rtl="0" eaLnBrk="1" latinLnBrk="0" hangingPunct="1">
              <a:defRPr sz="1800" kern="1200">
                <a:solidFill>
                  <a:srgbClr val="FFFFFF"/>
                </a:solidFill>
                <a:latin typeface="Calibri" panose="020F0502020204030204"/>
              </a:defRPr>
            </a:lvl8pPr>
            <a:lvl9pPr marL="3657600" algn="l" defTabSz="914400" rtl="0" eaLnBrk="1" latinLnBrk="0" hangingPunct="1">
              <a:defRPr sz="1800" kern="1200">
                <a:solidFill>
                  <a:srgbClr val="FFFFFF"/>
                </a:solidFill>
                <a:latin typeface="Calibri" panose="020F0502020204030204"/>
              </a:defRPr>
            </a:lvl9pPr>
          </a:lstStyle>
          <a:p>
            <a:pPr algn="ctr" defTabSz="586996">
              <a:lnSpc>
                <a:spcPct val="125000"/>
              </a:lnSpc>
            </a:pPr>
            <a:r>
              <a:rPr lang="en-US" sz="1100">
                <a:solidFill>
                  <a:srgbClr val="4D4D4F"/>
                </a:solidFill>
              </a:rPr>
              <a:t>3rd line</a:t>
            </a:r>
            <a:br>
              <a:rPr lang="en-US" sz="1100">
                <a:solidFill>
                  <a:srgbClr val="4D4D4F"/>
                </a:solidFill>
              </a:rPr>
            </a:br>
            <a:r>
              <a:rPr lang="en-US" sz="1100">
                <a:solidFill>
                  <a:srgbClr val="4D4D4F"/>
                </a:solidFill>
              </a:rPr>
              <a:t>Connectivity</a:t>
            </a:r>
          </a:p>
        </p:txBody>
      </p:sp>
      <p:cxnSp>
        <p:nvCxnSpPr>
          <p:cNvPr id="21" name="Connector: Elbow 20">
            <a:extLst>
              <a:ext uri="{FF2B5EF4-FFF2-40B4-BE49-F238E27FC236}">
                <a16:creationId xmlns:a16="http://schemas.microsoft.com/office/drawing/2014/main" id="{F799B0E3-308B-075D-C514-150C6AB61D99}"/>
              </a:ext>
            </a:extLst>
          </p:cNvPr>
          <p:cNvCxnSpPr>
            <a:cxnSpLocks/>
            <a:stCxn id="12" idx="1"/>
            <a:endCxn id="20" idx="0"/>
          </p:cNvCxnSpPr>
          <p:nvPr/>
        </p:nvCxnSpPr>
        <p:spPr>
          <a:xfrm rot="10800000" flipV="1">
            <a:off x="4202089" y="2926786"/>
            <a:ext cx="3641750" cy="285402"/>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208ED6E7-2F69-FD8C-5996-C7F8F82A76BB}"/>
              </a:ext>
            </a:extLst>
          </p:cNvPr>
          <p:cNvSpPr/>
          <p:nvPr/>
        </p:nvSpPr>
        <p:spPr>
          <a:xfrm>
            <a:off x="10686456" y="1422663"/>
            <a:ext cx="625682" cy="4167446"/>
          </a:xfrm>
          <a:prstGeom prst="round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lIns="180000" tIns="180000" rIns="180000" bIns="180000" rtlCol="0" anchor="t"/>
          <a:lstStyle/>
          <a:p>
            <a:pPr algn="ctr">
              <a:lnSpc>
                <a:spcPct val="125000"/>
              </a:lnSpc>
            </a:pPr>
            <a:r>
              <a:rPr lang="en-US" sz="1400">
                <a:solidFill>
                  <a:schemeClr val="tx1"/>
                </a:solidFill>
              </a:rPr>
              <a:t>Service Manager</a:t>
            </a:r>
          </a:p>
        </p:txBody>
      </p:sp>
      <p:sp>
        <p:nvSpPr>
          <p:cNvPr id="25" name="Arrow: Right 24">
            <a:extLst>
              <a:ext uri="{FF2B5EF4-FFF2-40B4-BE49-F238E27FC236}">
                <a16:creationId xmlns:a16="http://schemas.microsoft.com/office/drawing/2014/main" id="{61C4AF1F-3BEB-9DF2-3809-2878BB027CD0}"/>
              </a:ext>
            </a:extLst>
          </p:cNvPr>
          <p:cNvSpPr/>
          <p:nvPr/>
        </p:nvSpPr>
        <p:spPr>
          <a:xfrm rot="10800000">
            <a:off x="10190320" y="4673082"/>
            <a:ext cx="367226" cy="53031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5000"/>
              </a:lnSpc>
            </a:pPr>
            <a:endParaRPr lang="en-US" sz="1400"/>
          </a:p>
        </p:txBody>
      </p:sp>
      <p:sp>
        <p:nvSpPr>
          <p:cNvPr id="28" name="Arrow: Right 27">
            <a:extLst>
              <a:ext uri="{FF2B5EF4-FFF2-40B4-BE49-F238E27FC236}">
                <a16:creationId xmlns:a16="http://schemas.microsoft.com/office/drawing/2014/main" id="{96B65DEB-0EBD-7E35-67D6-FCDB22A47008}"/>
              </a:ext>
            </a:extLst>
          </p:cNvPr>
          <p:cNvSpPr/>
          <p:nvPr/>
        </p:nvSpPr>
        <p:spPr>
          <a:xfrm rot="10800000">
            <a:off x="10190320" y="3232433"/>
            <a:ext cx="367226" cy="53031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5000"/>
              </a:lnSpc>
            </a:pPr>
            <a:endParaRPr lang="en-US" sz="1400"/>
          </a:p>
        </p:txBody>
      </p:sp>
      <p:sp>
        <p:nvSpPr>
          <p:cNvPr id="30" name="Arrow: Right 29">
            <a:extLst>
              <a:ext uri="{FF2B5EF4-FFF2-40B4-BE49-F238E27FC236}">
                <a16:creationId xmlns:a16="http://schemas.microsoft.com/office/drawing/2014/main" id="{7679ACFD-C50D-9351-A738-5DFB61DDAC40}"/>
              </a:ext>
            </a:extLst>
          </p:cNvPr>
          <p:cNvSpPr/>
          <p:nvPr/>
        </p:nvSpPr>
        <p:spPr>
          <a:xfrm rot="10800000">
            <a:off x="10190320" y="1858029"/>
            <a:ext cx="367226" cy="53031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5000"/>
              </a:lnSpc>
            </a:pPr>
            <a:endParaRPr lang="en-US" sz="1400"/>
          </a:p>
        </p:txBody>
      </p:sp>
      <p:sp>
        <p:nvSpPr>
          <p:cNvPr id="36" name="TextBox 35">
            <a:extLst>
              <a:ext uri="{FF2B5EF4-FFF2-40B4-BE49-F238E27FC236}">
                <a16:creationId xmlns:a16="http://schemas.microsoft.com/office/drawing/2014/main" id="{22A46EA9-283C-5E3A-9375-FC98DBE9732E}"/>
              </a:ext>
            </a:extLst>
          </p:cNvPr>
          <p:cNvSpPr txBox="1"/>
          <p:nvPr/>
        </p:nvSpPr>
        <p:spPr>
          <a:xfrm>
            <a:off x="8183933" y="5906544"/>
            <a:ext cx="1291341" cy="261610"/>
          </a:xfrm>
          <a:prstGeom prst="rect">
            <a:avLst/>
          </a:prstGeom>
          <a:noFill/>
        </p:spPr>
        <p:txBody>
          <a:bodyPr wrap="square">
            <a:spAutoFit/>
          </a:bodyPr>
          <a:lstStyle/>
          <a:p>
            <a:r>
              <a:rPr lang="en-US" sz="1100"/>
              <a:t>Escalation</a:t>
            </a:r>
            <a:endParaRPr lang="en-US"/>
          </a:p>
        </p:txBody>
      </p:sp>
      <p:cxnSp>
        <p:nvCxnSpPr>
          <p:cNvPr id="23" name="Connector: Elbow 13">
            <a:extLst>
              <a:ext uri="{FF2B5EF4-FFF2-40B4-BE49-F238E27FC236}">
                <a16:creationId xmlns:a16="http://schemas.microsoft.com/office/drawing/2014/main" id="{96DA9C56-0C1B-A04F-DA5E-B9625BB3EFB3}"/>
              </a:ext>
            </a:extLst>
          </p:cNvPr>
          <p:cNvCxnSpPr>
            <a:cxnSpLocks/>
            <a:stCxn id="10" idx="3"/>
            <a:endCxn id="22" idx="2"/>
          </p:cNvCxnSpPr>
          <p:nvPr/>
        </p:nvCxnSpPr>
        <p:spPr>
          <a:xfrm flipV="1">
            <a:off x="9956994" y="5590109"/>
            <a:ext cx="1042303" cy="535055"/>
          </a:xfrm>
          <a:prstGeom prst="bentConnector2">
            <a:avLst/>
          </a:prstGeom>
          <a:noFill/>
          <a:ln w="6350" cap="flat" cmpd="sng" algn="ctr">
            <a:solidFill>
              <a:srgbClr val="4D4D4F"/>
            </a:solidFill>
            <a:prstDash val="solid"/>
            <a:miter lim="800000"/>
          </a:ln>
          <a:effectLst/>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4E213148-834D-1BE4-6C49-050281F43652}"/>
              </a:ext>
            </a:extLst>
          </p:cNvPr>
          <p:cNvSpPr/>
          <p:nvPr/>
        </p:nvSpPr>
        <p:spPr>
          <a:xfrm>
            <a:off x="2613754" y="1358732"/>
            <a:ext cx="1432323" cy="544028"/>
          </a:xfrm>
          <a:prstGeom prst="round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algn="ctr" defTabSz="586996">
              <a:lnSpc>
                <a:spcPct val="125000"/>
              </a:lnSpc>
            </a:pPr>
            <a:r>
              <a:rPr lang="en-US" sz="1100">
                <a:solidFill>
                  <a:srgbClr val="4D4D4F"/>
                </a:solidFill>
                <a:latin typeface="Calibri" panose="020F0502020204030204"/>
              </a:rPr>
              <a:t>Security Operation Centre</a:t>
            </a:r>
          </a:p>
        </p:txBody>
      </p:sp>
      <p:cxnSp>
        <p:nvCxnSpPr>
          <p:cNvPr id="231" name="Straight Connector 230">
            <a:extLst>
              <a:ext uri="{FF2B5EF4-FFF2-40B4-BE49-F238E27FC236}">
                <a16:creationId xmlns:a16="http://schemas.microsoft.com/office/drawing/2014/main" id="{FA853685-DDC7-E170-1E55-94516B1981AA}"/>
              </a:ext>
            </a:extLst>
          </p:cNvPr>
          <p:cNvCxnSpPr>
            <a:cxnSpLocks/>
            <a:stCxn id="3" idx="2"/>
            <a:endCxn id="39" idx="0"/>
          </p:cNvCxnSpPr>
          <p:nvPr/>
        </p:nvCxnSpPr>
        <p:spPr>
          <a:xfrm>
            <a:off x="2065809" y="2591452"/>
            <a:ext cx="0" cy="628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Connector: Elbow 231">
            <a:extLst>
              <a:ext uri="{FF2B5EF4-FFF2-40B4-BE49-F238E27FC236}">
                <a16:creationId xmlns:a16="http://schemas.microsoft.com/office/drawing/2014/main" id="{0D549E0E-2F19-DF79-929C-B001E6AEBE45}"/>
              </a:ext>
            </a:extLst>
          </p:cNvPr>
          <p:cNvCxnSpPr>
            <a:cxnSpLocks/>
            <a:stCxn id="3" idx="3"/>
            <a:endCxn id="33" idx="2"/>
          </p:cNvCxnSpPr>
          <p:nvPr/>
        </p:nvCxnSpPr>
        <p:spPr>
          <a:xfrm flipV="1">
            <a:off x="2726995" y="1902760"/>
            <a:ext cx="602921" cy="406907"/>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Connector: Elbow 234">
            <a:extLst>
              <a:ext uri="{FF2B5EF4-FFF2-40B4-BE49-F238E27FC236}">
                <a16:creationId xmlns:a16="http://schemas.microsoft.com/office/drawing/2014/main" id="{EAA737B2-08AD-52A5-3469-08D9A04BDE6E}"/>
              </a:ext>
            </a:extLst>
          </p:cNvPr>
          <p:cNvCxnSpPr>
            <a:cxnSpLocks/>
            <a:stCxn id="40" idx="1"/>
            <a:endCxn id="33" idx="2"/>
          </p:cNvCxnSpPr>
          <p:nvPr/>
        </p:nvCxnSpPr>
        <p:spPr>
          <a:xfrm rot="10800000">
            <a:off x="3329917" y="1902760"/>
            <a:ext cx="716161" cy="406908"/>
          </a:xfrm>
          <a:prstGeom prst="bentConnector2">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D43148B-B0B8-8646-D87F-34B9B738BB2C}"/>
              </a:ext>
            </a:extLst>
          </p:cNvPr>
          <p:cNvCxnSpPr/>
          <p:nvPr/>
        </p:nvCxnSpPr>
        <p:spPr>
          <a:xfrm>
            <a:off x="1709264" y="5590109"/>
            <a:ext cx="7623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48FBD46-8283-3755-E957-4B03D659FDE6}"/>
              </a:ext>
            </a:extLst>
          </p:cNvPr>
          <p:cNvCxnSpPr>
            <a:cxnSpLocks/>
            <a:stCxn id="17" idx="2"/>
          </p:cNvCxnSpPr>
          <p:nvPr/>
        </p:nvCxnSpPr>
        <p:spPr>
          <a:xfrm>
            <a:off x="3130355" y="5255184"/>
            <a:ext cx="0" cy="334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CB3FBD-41B4-2E1C-9F93-D9BE98A66142}"/>
              </a:ext>
            </a:extLst>
          </p:cNvPr>
          <p:cNvCxnSpPr>
            <a:cxnSpLocks/>
            <a:stCxn id="16" idx="2"/>
          </p:cNvCxnSpPr>
          <p:nvPr/>
        </p:nvCxnSpPr>
        <p:spPr>
          <a:xfrm flipH="1">
            <a:off x="4693563" y="5270935"/>
            <a:ext cx="3293" cy="319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5F1FC75-E813-E4EB-C0C8-75F013070411}"/>
              </a:ext>
            </a:extLst>
          </p:cNvPr>
          <p:cNvCxnSpPr>
            <a:cxnSpLocks/>
          </p:cNvCxnSpPr>
          <p:nvPr/>
        </p:nvCxnSpPr>
        <p:spPr>
          <a:xfrm>
            <a:off x="1693606" y="5277193"/>
            <a:ext cx="0" cy="312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C4D47C2-C84D-66C2-2661-EDBFCE03969B}"/>
              </a:ext>
            </a:extLst>
          </p:cNvPr>
          <p:cNvCxnSpPr>
            <a:cxnSpLocks/>
            <a:stCxn id="19" idx="2"/>
          </p:cNvCxnSpPr>
          <p:nvPr/>
        </p:nvCxnSpPr>
        <p:spPr>
          <a:xfrm>
            <a:off x="6258313" y="5268160"/>
            <a:ext cx="0" cy="321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55C65C8-3902-9BD1-C956-77A56B21D01D}"/>
              </a:ext>
            </a:extLst>
          </p:cNvPr>
          <p:cNvCxnSpPr>
            <a:cxnSpLocks/>
            <a:stCxn id="26" idx="2"/>
          </p:cNvCxnSpPr>
          <p:nvPr/>
        </p:nvCxnSpPr>
        <p:spPr>
          <a:xfrm>
            <a:off x="7765105" y="5277193"/>
            <a:ext cx="6961" cy="311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05F3CF3-46F1-3C2D-CA9A-523D541EFC61}"/>
              </a:ext>
            </a:extLst>
          </p:cNvPr>
          <p:cNvCxnSpPr>
            <a:cxnSpLocks/>
            <a:stCxn id="27" idx="2"/>
          </p:cNvCxnSpPr>
          <p:nvPr/>
        </p:nvCxnSpPr>
        <p:spPr>
          <a:xfrm>
            <a:off x="9319455" y="5279380"/>
            <a:ext cx="11371" cy="31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1061103-C130-7EDF-0925-6F4B92A6A434}"/>
              </a:ext>
            </a:extLst>
          </p:cNvPr>
          <p:cNvCxnSpPr>
            <a:cxnSpLocks/>
            <a:endCxn id="10" idx="0"/>
          </p:cNvCxnSpPr>
          <p:nvPr/>
        </p:nvCxnSpPr>
        <p:spPr>
          <a:xfrm>
            <a:off x="5482917" y="5596734"/>
            <a:ext cx="7354" cy="18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07C6CA94-DA89-A23D-45FD-BBA13D0B1BAB}"/>
              </a:ext>
            </a:extLst>
          </p:cNvPr>
          <p:cNvCxnSpPr>
            <a:cxnSpLocks/>
          </p:cNvCxnSpPr>
          <p:nvPr/>
        </p:nvCxnSpPr>
        <p:spPr>
          <a:xfrm>
            <a:off x="1707089" y="4194823"/>
            <a:ext cx="76237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6C1C312-7B72-7DAD-2F21-F4A7653BEDE7}"/>
              </a:ext>
            </a:extLst>
          </p:cNvPr>
          <p:cNvCxnSpPr>
            <a:cxnSpLocks/>
            <a:stCxn id="17" idx="0"/>
          </p:cNvCxnSpPr>
          <p:nvPr/>
        </p:nvCxnSpPr>
        <p:spPr>
          <a:xfrm flipH="1" flipV="1">
            <a:off x="3128180" y="4194823"/>
            <a:ext cx="2175" cy="3826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FD89010-C3A8-B668-8AC9-7C7944B50C05}"/>
              </a:ext>
            </a:extLst>
          </p:cNvPr>
          <p:cNvCxnSpPr>
            <a:cxnSpLocks/>
            <a:stCxn id="16" idx="0"/>
          </p:cNvCxnSpPr>
          <p:nvPr/>
        </p:nvCxnSpPr>
        <p:spPr>
          <a:xfrm flipH="1" flipV="1">
            <a:off x="4691388" y="4194823"/>
            <a:ext cx="5468" cy="385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1641B0D-135A-D724-A509-562623403A5C}"/>
              </a:ext>
            </a:extLst>
          </p:cNvPr>
          <p:cNvCxnSpPr>
            <a:cxnSpLocks/>
            <a:stCxn id="9" idx="0"/>
          </p:cNvCxnSpPr>
          <p:nvPr/>
        </p:nvCxnSpPr>
        <p:spPr>
          <a:xfrm flipV="1">
            <a:off x="1687451" y="4194823"/>
            <a:ext cx="3980" cy="373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24DFF44-7727-E5E6-739F-36978B70A1F9}"/>
              </a:ext>
            </a:extLst>
          </p:cNvPr>
          <p:cNvCxnSpPr>
            <a:cxnSpLocks/>
            <a:stCxn id="19" idx="0"/>
          </p:cNvCxnSpPr>
          <p:nvPr/>
        </p:nvCxnSpPr>
        <p:spPr>
          <a:xfrm flipH="1" flipV="1">
            <a:off x="6256138" y="4194823"/>
            <a:ext cx="2175" cy="3830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A43C26A-D289-6C1C-B5DC-67D5A16C8B8B}"/>
              </a:ext>
            </a:extLst>
          </p:cNvPr>
          <p:cNvCxnSpPr>
            <a:cxnSpLocks/>
            <a:stCxn id="26" idx="0"/>
          </p:cNvCxnSpPr>
          <p:nvPr/>
        </p:nvCxnSpPr>
        <p:spPr>
          <a:xfrm flipV="1">
            <a:off x="7765105" y="4193906"/>
            <a:ext cx="4786" cy="3835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97A75009-E234-275B-7EE9-73869CF538F2}"/>
              </a:ext>
            </a:extLst>
          </p:cNvPr>
          <p:cNvCxnSpPr>
            <a:cxnSpLocks/>
            <a:stCxn id="27" idx="0"/>
          </p:cNvCxnSpPr>
          <p:nvPr/>
        </p:nvCxnSpPr>
        <p:spPr>
          <a:xfrm flipV="1">
            <a:off x="9319455" y="4201448"/>
            <a:ext cx="9196" cy="378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FD1CBACD-E74B-27D7-862D-0348DAD1D7A0}"/>
              </a:ext>
            </a:extLst>
          </p:cNvPr>
          <p:cNvCxnSpPr>
            <a:cxnSpLocks/>
            <a:endCxn id="32" idx="2"/>
          </p:cNvCxnSpPr>
          <p:nvPr/>
        </p:nvCxnSpPr>
        <p:spPr>
          <a:xfrm flipV="1">
            <a:off x="6367574" y="3763608"/>
            <a:ext cx="0" cy="43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FC3843FF-43F2-48A1-2848-1EB75C002359}"/>
              </a:ext>
            </a:extLst>
          </p:cNvPr>
          <p:cNvCxnSpPr>
            <a:cxnSpLocks/>
            <a:endCxn id="20" idx="2"/>
          </p:cNvCxnSpPr>
          <p:nvPr/>
        </p:nvCxnSpPr>
        <p:spPr>
          <a:xfrm flipV="1">
            <a:off x="4202089" y="3756216"/>
            <a:ext cx="0" cy="43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FB76A51A-3EE4-7434-6DF7-FC334BE7CFD4}"/>
              </a:ext>
            </a:extLst>
          </p:cNvPr>
          <p:cNvCxnSpPr>
            <a:cxnSpLocks/>
            <a:endCxn id="39" idx="2"/>
          </p:cNvCxnSpPr>
          <p:nvPr/>
        </p:nvCxnSpPr>
        <p:spPr>
          <a:xfrm flipV="1">
            <a:off x="2065809" y="3763608"/>
            <a:ext cx="0" cy="437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2AC33321-BB0D-5C9F-8B95-A27D486ADC2D}"/>
              </a:ext>
            </a:extLst>
          </p:cNvPr>
          <p:cNvCxnSpPr>
            <a:cxnSpLocks/>
          </p:cNvCxnSpPr>
          <p:nvPr/>
        </p:nvCxnSpPr>
        <p:spPr>
          <a:xfrm flipV="1">
            <a:off x="8560000" y="3491594"/>
            <a:ext cx="0" cy="2105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BA151F0-9F8F-60B2-6AFA-303FC4861F67}"/>
              </a:ext>
            </a:extLst>
          </p:cNvPr>
          <p:cNvCxnSpPr>
            <a:cxnSpLocks/>
            <a:endCxn id="40" idx="2"/>
          </p:cNvCxnSpPr>
          <p:nvPr/>
        </p:nvCxnSpPr>
        <p:spPr>
          <a:xfrm flipV="1">
            <a:off x="4826807" y="2650422"/>
            <a:ext cx="7332" cy="276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5F8A37B-BC5B-0AE4-B336-A5DEF19BAAE3}"/>
              </a:ext>
            </a:extLst>
          </p:cNvPr>
          <p:cNvCxnSpPr>
            <a:cxnSpLocks/>
            <a:stCxn id="32" idx="0"/>
          </p:cNvCxnSpPr>
          <p:nvPr/>
        </p:nvCxnSpPr>
        <p:spPr>
          <a:xfrm flipV="1">
            <a:off x="6367574" y="2926785"/>
            <a:ext cx="0" cy="2927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1C3A5B0-9CE9-3DFB-C3C7-A6023345B44A}"/>
              </a:ext>
            </a:extLst>
          </p:cNvPr>
          <p:cNvCxnSpPr>
            <a:cxnSpLocks/>
            <a:endCxn id="4" idx="2"/>
          </p:cNvCxnSpPr>
          <p:nvPr/>
        </p:nvCxnSpPr>
        <p:spPr>
          <a:xfrm flipV="1">
            <a:off x="6757491" y="2586180"/>
            <a:ext cx="0" cy="3406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28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3FF46-C80A-FE63-B63D-76C01DC982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C0424-4015-33AE-0F8B-5386E54CE75D}"/>
              </a:ext>
            </a:extLst>
          </p:cNvPr>
          <p:cNvSpPr>
            <a:spLocks noGrp="1"/>
          </p:cNvSpPr>
          <p:nvPr>
            <p:ph type="title"/>
          </p:nvPr>
        </p:nvSpPr>
        <p:spPr/>
        <p:txBody>
          <a:bodyPr/>
          <a:lstStyle/>
          <a:p>
            <a:r>
              <a:rPr lang="en-GB" dirty="0"/>
              <a:t>Present where you need us</a:t>
            </a:r>
          </a:p>
        </p:txBody>
      </p:sp>
      <p:sp>
        <p:nvSpPr>
          <p:cNvPr id="3" name="Slide Number Placeholder 2">
            <a:extLst>
              <a:ext uri="{FF2B5EF4-FFF2-40B4-BE49-F238E27FC236}">
                <a16:creationId xmlns:a16="http://schemas.microsoft.com/office/drawing/2014/main" id="{BE08A34C-F20A-FD41-1ED9-23733602FB15}"/>
              </a:ext>
            </a:extLst>
          </p:cNvPr>
          <p:cNvSpPr>
            <a:spLocks noGrp="1"/>
          </p:cNvSpPr>
          <p:nvPr>
            <p:ph type="sldNum" sz="quarter" idx="10"/>
          </p:nvPr>
        </p:nvSpPr>
        <p:spPr/>
        <p:txBody>
          <a:bodyPr/>
          <a:lstStyle/>
          <a:p>
            <a:pPr algn="l"/>
            <a:fld id="{1C7553A1-DDD9-E346-8091-70BE7F69976C}" type="slidenum">
              <a:rPr lang="en-GB" smtClean="0"/>
              <a:pPr algn="l"/>
              <a:t>5</a:t>
            </a:fld>
            <a:endParaRPr lang="en-GB"/>
          </a:p>
        </p:txBody>
      </p:sp>
      <p:sp>
        <p:nvSpPr>
          <p:cNvPr id="4" name="Text Placeholder 3">
            <a:extLst>
              <a:ext uri="{FF2B5EF4-FFF2-40B4-BE49-F238E27FC236}">
                <a16:creationId xmlns:a16="http://schemas.microsoft.com/office/drawing/2014/main" id="{917652BC-707A-C11D-1608-0811B6119754}"/>
              </a:ext>
            </a:extLst>
          </p:cNvPr>
          <p:cNvSpPr>
            <a:spLocks noGrp="1"/>
          </p:cNvSpPr>
          <p:nvPr>
            <p:ph type="body" sz="quarter" idx="11"/>
          </p:nvPr>
        </p:nvSpPr>
        <p:spPr>
          <a:xfrm>
            <a:off x="515937" y="870977"/>
            <a:ext cx="11160125" cy="510461"/>
          </a:xfrm>
        </p:spPr>
        <p:txBody>
          <a:bodyPr/>
          <a:lstStyle/>
          <a:p>
            <a:r>
              <a:rPr lang="en-GB" sz="3200" dirty="0"/>
              <a:t>Our customer support</a:t>
            </a:r>
          </a:p>
        </p:txBody>
      </p:sp>
      <p:pic>
        <p:nvPicPr>
          <p:cNvPr id="6" name="Graphic 5">
            <a:extLst>
              <a:ext uri="{FF2B5EF4-FFF2-40B4-BE49-F238E27FC236}">
                <a16:creationId xmlns:a16="http://schemas.microsoft.com/office/drawing/2014/main" id="{39DF7AFB-26BA-5BC4-2BEE-4DD89C1B15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06800" y="698287"/>
            <a:ext cx="8790366" cy="5650949"/>
          </a:xfrm>
          <a:prstGeom prst="rect">
            <a:avLst/>
          </a:prstGeom>
        </p:spPr>
      </p:pic>
      <p:sp>
        <p:nvSpPr>
          <p:cNvPr id="7" name="Rectangle 410">
            <a:extLst>
              <a:ext uri="{FF2B5EF4-FFF2-40B4-BE49-F238E27FC236}">
                <a16:creationId xmlns:a16="http://schemas.microsoft.com/office/drawing/2014/main" id="{2D3E152B-BCC7-70A5-452B-C89F51A945E8}"/>
              </a:ext>
            </a:extLst>
          </p:cNvPr>
          <p:cNvSpPr>
            <a:spLocks noChangeArrowheads="1"/>
          </p:cNvSpPr>
          <p:nvPr/>
        </p:nvSpPr>
        <p:spPr bwMode="auto">
          <a:xfrm>
            <a:off x="1507896" y="5172851"/>
            <a:ext cx="189154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2776"/>
                </a:solidFill>
                <a:effectLst/>
                <a:uLnTx/>
                <a:uFillTx/>
                <a:latin typeface="IBM Plex Sans Light" panose="020B0403050203000203" pitchFamily="34" charset="0"/>
              </a:rPr>
              <a:t>Regional Customer Support</a:t>
            </a:r>
            <a:endParaRPr kumimoji="0" lang="en-US" altLang="en-US" sz="1200" b="0"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8" name="Rectangle 416">
            <a:extLst>
              <a:ext uri="{FF2B5EF4-FFF2-40B4-BE49-F238E27FC236}">
                <a16:creationId xmlns:a16="http://schemas.microsoft.com/office/drawing/2014/main" id="{CD72C0E1-266C-EA75-F144-1DD5D1E76E58}"/>
              </a:ext>
            </a:extLst>
          </p:cNvPr>
          <p:cNvSpPr>
            <a:spLocks noChangeArrowheads="1"/>
          </p:cNvSpPr>
          <p:nvPr/>
        </p:nvSpPr>
        <p:spPr bwMode="auto">
          <a:xfrm>
            <a:off x="1341030" y="5216207"/>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9" name="Rectangle 422">
            <a:extLst>
              <a:ext uri="{FF2B5EF4-FFF2-40B4-BE49-F238E27FC236}">
                <a16:creationId xmlns:a16="http://schemas.microsoft.com/office/drawing/2014/main" id="{79685A2A-7021-5FFF-D045-2CD49DE9BF02}"/>
              </a:ext>
            </a:extLst>
          </p:cNvPr>
          <p:cNvSpPr>
            <a:spLocks noChangeArrowheads="1"/>
          </p:cNvSpPr>
          <p:nvPr/>
        </p:nvSpPr>
        <p:spPr bwMode="auto">
          <a:xfrm>
            <a:off x="1343412" y="5435633"/>
            <a:ext cx="92352" cy="97955"/>
          </a:xfrm>
          <a:prstGeom prst="rect">
            <a:avLst/>
          </a:prstGeom>
          <a:solidFill>
            <a:srgbClr val="7030A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0" name="Rectangle 412">
            <a:extLst>
              <a:ext uri="{FF2B5EF4-FFF2-40B4-BE49-F238E27FC236}">
                <a16:creationId xmlns:a16="http://schemas.microsoft.com/office/drawing/2014/main" id="{AB771C45-8545-709B-C4A6-D544DC26927D}"/>
              </a:ext>
            </a:extLst>
          </p:cNvPr>
          <p:cNvSpPr>
            <a:spLocks noChangeArrowheads="1"/>
          </p:cNvSpPr>
          <p:nvPr/>
        </p:nvSpPr>
        <p:spPr bwMode="auto">
          <a:xfrm>
            <a:off x="1507568" y="5392277"/>
            <a:ext cx="256198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2776"/>
                </a:solidFill>
                <a:effectLst/>
                <a:uLnTx/>
                <a:uFillTx/>
                <a:latin typeface="IBM Plex Sans Light" panose="020B0403050203000203" pitchFamily="34" charset="0"/>
              </a:rPr>
              <a:t>Competence Center for IT, VAS, MSS</a:t>
            </a:r>
            <a:endParaRPr kumimoji="0" lang="en-US" altLang="en-US" sz="1200" b="0"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11" name="Rectangle 422">
            <a:extLst>
              <a:ext uri="{FF2B5EF4-FFF2-40B4-BE49-F238E27FC236}">
                <a16:creationId xmlns:a16="http://schemas.microsoft.com/office/drawing/2014/main" id="{9C47693C-5FD6-F423-EAF7-C9993C937A7D}"/>
              </a:ext>
            </a:extLst>
          </p:cNvPr>
          <p:cNvSpPr>
            <a:spLocks noChangeArrowheads="1"/>
          </p:cNvSpPr>
          <p:nvPr/>
        </p:nvSpPr>
        <p:spPr bwMode="auto">
          <a:xfrm>
            <a:off x="1352940" y="4802641"/>
            <a:ext cx="92352" cy="97955"/>
          </a:xfrm>
          <a:prstGeom prst="rect">
            <a:avLst/>
          </a:prstGeom>
          <a:solidFill>
            <a:srgbClr val="C0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C00000"/>
              </a:solidFill>
              <a:effectLst/>
              <a:uLnTx/>
              <a:uFillTx/>
              <a:latin typeface="IBM Plex Sans Light" panose="020B0403050203000203" pitchFamily="34" charset="0"/>
              <a:cs typeface="Arial" charset="0"/>
            </a:endParaRPr>
          </a:p>
        </p:txBody>
      </p:sp>
      <p:sp>
        <p:nvSpPr>
          <p:cNvPr id="12" name="Rectangle 411">
            <a:extLst>
              <a:ext uri="{FF2B5EF4-FFF2-40B4-BE49-F238E27FC236}">
                <a16:creationId xmlns:a16="http://schemas.microsoft.com/office/drawing/2014/main" id="{D5EE79F2-B337-1452-2254-A8CF62471F15}"/>
              </a:ext>
            </a:extLst>
          </p:cNvPr>
          <p:cNvSpPr>
            <a:spLocks noChangeArrowheads="1"/>
          </p:cNvSpPr>
          <p:nvPr/>
        </p:nvSpPr>
        <p:spPr bwMode="auto">
          <a:xfrm>
            <a:off x="1519104" y="4759285"/>
            <a:ext cx="177773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2776"/>
                </a:solidFill>
                <a:effectLst/>
                <a:uLnTx/>
                <a:uFillTx/>
                <a:latin typeface="IBM Plex Sans Light" panose="020B0403050203000203" pitchFamily="34" charset="0"/>
              </a:rPr>
              <a:t>NOC Maritime / Enterprise</a:t>
            </a:r>
            <a:endParaRPr kumimoji="0" lang="en-US" altLang="en-US" sz="1200" b="0"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13" name="Rectangle 412">
            <a:extLst>
              <a:ext uri="{FF2B5EF4-FFF2-40B4-BE49-F238E27FC236}">
                <a16:creationId xmlns:a16="http://schemas.microsoft.com/office/drawing/2014/main" id="{8950F6C8-1FEB-F1DF-D160-1E1C20C01830}"/>
              </a:ext>
            </a:extLst>
          </p:cNvPr>
          <p:cNvSpPr>
            <a:spLocks noChangeArrowheads="1"/>
          </p:cNvSpPr>
          <p:nvPr/>
        </p:nvSpPr>
        <p:spPr bwMode="auto">
          <a:xfrm>
            <a:off x="2357243" y="5399972"/>
            <a:ext cx="6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endParaRPr kumimoji="0" lang="en-US" altLang="en-US" sz="11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4" name="Rectangle 439">
            <a:extLst>
              <a:ext uri="{FF2B5EF4-FFF2-40B4-BE49-F238E27FC236}">
                <a16:creationId xmlns:a16="http://schemas.microsoft.com/office/drawing/2014/main" id="{7DC9336A-71EB-65C7-0C67-5178BEB5B520}"/>
              </a:ext>
            </a:extLst>
          </p:cNvPr>
          <p:cNvSpPr>
            <a:spLocks noChangeArrowheads="1"/>
          </p:cNvSpPr>
          <p:nvPr/>
        </p:nvSpPr>
        <p:spPr bwMode="auto">
          <a:xfrm>
            <a:off x="1345794" y="5019632"/>
            <a:ext cx="92352" cy="97955"/>
          </a:xfrm>
          <a:prstGeom prst="rect">
            <a:avLst/>
          </a:prstGeom>
          <a:solidFill>
            <a:srgbClr val="FFC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5" name="Rectangle 410">
            <a:extLst>
              <a:ext uri="{FF2B5EF4-FFF2-40B4-BE49-F238E27FC236}">
                <a16:creationId xmlns:a16="http://schemas.microsoft.com/office/drawing/2014/main" id="{4BF6427E-066F-887A-C5A6-ACC324B6EEDA}"/>
              </a:ext>
            </a:extLst>
          </p:cNvPr>
          <p:cNvSpPr>
            <a:spLocks noChangeArrowheads="1"/>
          </p:cNvSpPr>
          <p:nvPr/>
        </p:nvSpPr>
        <p:spPr bwMode="auto">
          <a:xfrm>
            <a:off x="1520475" y="4976276"/>
            <a:ext cx="128721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2776"/>
                </a:solidFill>
                <a:effectLst/>
                <a:uLnTx/>
                <a:uFillTx/>
                <a:latin typeface="IBM Plex Sans Light" panose="020B0403050203000203" pitchFamily="34" charset="0"/>
              </a:rPr>
              <a:t>MNOC, IT and MSS</a:t>
            </a:r>
            <a:endParaRPr kumimoji="0" lang="en-US" altLang="en-US" sz="1200" b="0"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6" name="Rectangle 439">
            <a:extLst>
              <a:ext uri="{FF2B5EF4-FFF2-40B4-BE49-F238E27FC236}">
                <a16:creationId xmlns:a16="http://schemas.microsoft.com/office/drawing/2014/main" id="{EC380969-26B0-1A75-7D5D-8EA4EB664D73}"/>
              </a:ext>
            </a:extLst>
          </p:cNvPr>
          <p:cNvSpPr>
            <a:spLocks noChangeArrowheads="1"/>
          </p:cNvSpPr>
          <p:nvPr/>
        </p:nvSpPr>
        <p:spPr bwMode="auto">
          <a:xfrm>
            <a:off x="1345795" y="5635608"/>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7" name="Rectangle 410">
            <a:extLst>
              <a:ext uri="{FF2B5EF4-FFF2-40B4-BE49-F238E27FC236}">
                <a16:creationId xmlns:a16="http://schemas.microsoft.com/office/drawing/2014/main" id="{9FBEE503-95A9-0F66-53B8-8D720A94F8E9}"/>
              </a:ext>
            </a:extLst>
          </p:cNvPr>
          <p:cNvSpPr>
            <a:spLocks noChangeArrowheads="1"/>
          </p:cNvSpPr>
          <p:nvPr/>
        </p:nvSpPr>
        <p:spPr bwMode="auto">
          <a:xfrm>
            <a:off x="1523675" y="5592252"/>
            <a:ext cx="144911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2776"/>
                </a:solidFill>
                <a:effectLst/>
                <a:uLnTx/>
                <a:uFillTx/>
                <a:latin typeface="IBM Plex Sans Light" panose="020B0403050203000203" pitchFamily="34" charset="0"/>
              </a:rPr>
              <a:t>Service Management</a:t>
            </a:r>
            <a:endParaRPr kumimoji="0" lang="en-US" altLang="en-US" sz="1200" b="0"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18" name="Rectangle 439">
            <a:extLst>
              <a:ext uri="{FF2B5EF4-FFF2-40B4-BE49-F238E27FC236}">
                <a16:creationId xmlns:a16="http://schemas.microsoft.com/office/drawing/2014/main" id="{BF800D37-B992-BAFD-4762-CE8841B824D9}"/>
              </a:ext>
            </a:extLst>
          </p:cNvPr>
          <p:cNvSpPr>
            <a:spLocks noChangeArrowheads="1"/>
          </p:cNvSpPr>
          <p:nvPr/>
        </p:nvSpPr>
        <p:spPr bwMode="auto">
          <a:xfrm>
            <a:off x="1345798" y="5859567"/>
            <a:ext cx="92352" cy="97955"/>
          </a:xfrm>
          <a:prstGeom prst="rect">
            <a:avLst/>
          </a:prstGeom>
          <a:solidFill>
            <a:schemeClr val="accent5">
              <a:lumMod val="50000"/>
            </a:schemeClr>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19" name="Rectangle 410">
            <a:extLst>
              <a:ext uri="{FF2B5EF4-FFF2-40B4-BE49-F238E27FC236}">
                <a16:creationId xmlns:a16="http://schemas.microsoft.com/office/drawing/2014/main" id="{A9410249-A308-96EB-2E06-28BA24816DD1}"/>
              </a:ext>
            </a:extLst>
          </p:cNvPr>
          <p:cNvSpPr>
            <a:spLocks noChangeArrowheads="1"/>
          </p:cNvSpPr>
          <p:nvPr/>
        </p:nvSpPr>
        <p:spPr bwMode="auto">
          <a:xfrm>
            <a:off x="1523426" y="5816211"/>
            <a:ext cx="189474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2776"/>
                </a:solidFill>
                <a:effectLst/>
                <a:uLnTx/>
                <a:uFillTx/>
                <a:latin typeface="IBM Plex Sans Light" panose="020B0403050203000203" pitchFamily="34" charset="0"/>
              </a:rPr>
              <a:t>Security Operations Center </a:t>
            </a:r>
            <a:endParaRPr kumimoji="0" lang="en-US" altLang="en-US" sz="1200" b="0"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0" name="Rectangle 422">
            <a:extLst>
              <a:ext uri="{FF2B5EF4-FFF2-40B4-BE49-F238E27FC236}">
                <a16:creationId xmlns:a16="http://schemas.microsoft.com/office/drawing/2014/main" id="{725A012F-FC0F-6EBA-8F52-9504416C2091}"/>
              </a:ext>
            </a:extLst>
          </p:cNvPr>
          <p:cNvSpPr>
            <a:spLocks noChangeArrowheads="1"/>
          </p:cNvSpPr>
          <p:nvPr/>
        </p:nvSpPr>
        <p:spPr bwMode="auto">
          <a:xfrm>
            <a:off x="1343413" y="6067075"/>
            <a:ext cx="92352" cy="97955"/>
          </a:xfrm>
          <a:prstGeom prst="rect">
            <a:avLst/>
          </a:prstGeom>
          <a:solidFill>
            <a:schemeClr val="tx2"/>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21" name="Rectangle 410">
            <a:extLst>
              <a:ext uri="{FF2B5EF4-FFF2-40B4-BE49-F238E27FC236}">
                <a16:creationId xmlns:a16="http://schemas.microsoft.com/office/drawing/2014/main" id="{403657B2-1C82-A354-3E82-2ABC7917AA7F}"/>
              </a:ext>
            </a:extLst>
          </p:cNvPr>
          <p:cNvSpPr>
            <a:spLocks noChangeArrowheads="1"/>
          </p:cNvSpPr>
          <p:nvPr/>
        </p:nvSpPr>
        <p:spPr bwMode="auto">
          <a:xfrm>
            <a:off x="1509578" y="6023719"/>
            <a:ext cx="184736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200" b="0" i="0" u="none" strike="noStrike" kern="1200" cap="none" spc="0" normalizeH="0" baseline="0" noProof="0">
                <a:ln>
                  <a:noFill/>
                </a:ln>
                <a:solidFill>
                  <a:srgbClr val="002776"/>
                </a:solidFill>
                <a:effectLst/>
                <a:uLnTx/>
                <a:uFillTx/>
                <a:latin typeface="IBM Plex Sans Light" panose="020B0403050203000203" pitchFamily="34" charset="0"/>
              </a:rPr>
              <a:t>Tier 1 Support for Petrobas</a:t>
            </a:r>
            <a:endParaRPr kumimoji="0" lang="en-US" altLang="en-US" sz="1200" b="0"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2" name="Rectangle 428">
            <a:extLst>
              <a:ext uri="{FF2B5EF4-FFF2-40B4-BE49-F238E27FC236}">
                <a16:creationId xmlns:a16="http://schemas.microsoft.com/office/drawing/2014/main" id="{051DB12E-EF06-E49F-A3AD-FC7D6479F246}"/>
              </a:ext>
            </a:extLst>
          </p:cNvPr>
          <p:cNvSpPr>
            <a:spLocks noChangeArrowheads="1"/>
          </p:cNvSpPr>
          <p:nvPr/>
        </p:nvSpPr>
        <p:spPr bwMode="auto">
          <a:xfrm>
            <a:off x="4682434" y="3888363"/>
            <a:ext cx="92352" cy="97955"/>
          </a:xfrm>
          <a:prstGeom prst="rect">
            <a:avLst/>
          </a:prstGeom>
          <a:solidFill>
            <a:schemeClr val="tx1"/>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23" name="Rectangle 430">
            <a:extLst>
              <a:ext uri="{FF2B5EF4-FFF2-40B4-BE49-F238E27FC236}">
                <a16:creationId xmlns:a16="http://schemas.microsoft.com/office/drawing/2014/main" id="{A564F2AF-499C-82A7-E2F8-762E8B76BFD3}"/>
              </a:ext>
            </a:extLst>
          </p:cNvPr>
          <p:cNvSpPr>
            <a:spLocks noChangeArrowheads="1"/>
          </p:cNvSpPr>
          <p:nvPr/>
        </p:nvSpPr>
        <p:spPr bwMode="auto">
          <a:xfrm>
            <a:off x="4374930" y="3986318"/>
            <a:ext cx="479298"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Houston</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4" name="Rectangle 443">
            <a:extLst>
              <a:ext uri="{FF2B5EF4-FFF2-40B4-BE49-F238E27FC236}">
                <a16:creationId xmlns:a16="http://schemas.microsoft.com/office/drawing/2014/main" id="{9BE540FD-4792-EA2C-436A-63489CDDA9B1}"/>
              </a:ext>
            </a:extLst>
          </p:cNvPr>
          <p:cNvSpPr>
            <a:spLocks noChangeArrowheads="1"/>
          </p:cNvSpPr>
          <p:nvPr/>
        </p:nvSpPr>
        <p:spPr bwMode="auto">
          <a:xfrm>
            <a:off x="9598237" y="4661561"/>
            <a:ext cx="92352" cy="97955"/>
          </a:xfrm>
          <a:prstGeom prst="rect">
            <a:avLst/>
          </a:prstGeom>
          <a:solidFill>
            <a:schemeClr val="tx1"/>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25" name="Rectangle 462">
            <a:extLst>
              <a:ext uri="{FF2B5EF4-FFF2-40B4-BE49-F238E27FC236}">
                <a16:creationId xmlns:a16="http://schemas.microsoft.com/office/drawing/2014/main" id="{A6FE9A00-7DC7-C1CA-7EF4-61DF38330BB7}"/>
              </a:ext>
            </a:extLst>
          </p:cNvPr>
          <p:cNvSpPr>
            <a:spLocks noChangeArrowheads="1"/>
          </p:cNvSpPr>
          <p:nvPr/>
        </p:nvSpPr>
        <p:spPr bwMode="auto">
          <a:xfrm>
            <a:off x="6389039" y="3503498"/>
            <a:ext cx="59471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Aussaguel</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6" name="Rectangle 466">
            <a:extLst>
              <a:ext uri="{FF2B5EF4-FFF2-40B4-BE49-F238E27FC236}">
                <a16:creationId xmlns:a16="http://schemas.microsoft.com/office/drawing/2014/main" id="{EA635529-4372-DD01-E679-2BBB2C1572C5}"/>
              </a:ext>
            </a:extLst>
          </p:cNvPr>
          <p:cNvSpPr>
            <a:spLocks noChangeArrowheads="1"/>
          </p:cNvSpPr>
          <p:nvPr/>
        </p:nvSpPr>
        <p:spPr bwMode="auto">
          <a:xfrm>
            <a:off x="7440701" y="3332447"/>
            <a:ext cx="56105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133B"/>
                </a:solidFill>
                <a:effectLst/>
                <a:uLnTx/>
                <a:uFillTx/>
                <a:latin typeface="IBM Plex Sans Light" panose="020B0403050203000203" pitchFamily="34" charset="0"/>
              </a:rPr>
              <a:t>Bratislava</a:t>
            </a:r>
            <a:endParaRPr kumimoji="0" lang="en-US" altLang="en-US" sz="2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27" name="Rectangle 422">
            <a:extLst>
              <a:ext uri="{FF2B5EF4-FFF2-40B4-BE49-F238E27FC236}">
                <a16:creationId xmlns:a16="http://schemas.microsoft.com/office/drawing/2014/main" id="{22C58794-FD1B-0331-CAC1-12E7A01734B5}"/>
              </a:ext>
            </a:extLst>
          </p:cNvPr>
          <p:cNvSpPr>
            <a:spLocks noChangeArrowheads="1"/>
          </p:cNvSpPr>
          <p:nvPr/>
        </p:nvSpPr>
        <p:spPr bwMode="auto">
          <a:xfrm>
            <a:off x="6944660" y="3455136"/>
            <a:ext cx="92352" cy="97955"/>
          </a:xfrm>
          <a:prstGeom prst="rect">
            <a:avLst/>
          </a:prstGeom>
          <a:solidFill>
            <a:srgbClr val="7030A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28" name="Rectangle 460">
            <a:extLst>
              <a:ext uri="{FF2B5EF4-FFF2-40B4-BE49-F238E27FC236}">
                <a16:creationId xmlns:a16="http://schemas.microsoft.com/office/drawing/2014/main" id="{98569880-D0C1-0A8E-0918-53F6FBDB1169}"/>
              </a:ext>
            </a:extLst>
          </p:cNvPr>
          <p:cNvSpPr>
            <a:spLocks noChangeArrowheads="1"/>
          </p:cNvSpPr>
          <p:nvPr/>
        </p:nvSpPr>
        <p:spPr bwMode="auto">
          <a:xfrm>
            <a:off x="10039577" y="4342723"/>
            <a:ext cx="376706"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Manila</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29" name="Rectangle 460">
            <a:extLst>
              <a:ext uri="{FF2B5EF4-FFF2-40B4-BE49-F238E27FC236}">
                <a16:creationId xmlns:a16="http://schemas.microsoft.com/office/drawing/2014/main" id="{42FC6BE0-D5A7-2FF8-EDD2-31FB033EFFBA}"/>
              </a:ext>
            </a:extLst>
          </p:cNvPr>
          <p:cNvSpPr>
            <a:spLocks noChangeArrowheads="1"/>
          </p:cNvSpPr>
          <p:nvPr/>
        </p:nvSpPr>
        <p:spPr bwMode="auto">
          <a:xfrm>
            <a:off x="8970685" y="4697730"/>
            <a:ext cx="58028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Singapore</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30" name="Rectangle 422">
            <a:extLst>
              <a:ext uri="{FF2B5EF4-FFF2-40B4-BE49-F238E27FC236}">
                <a16:creationId xmlns:a16="http://schemas.microsoft.com/office/drawing/2014/main" id="{FF8C376A-D70A-33DF-F0F1-2C946DCC121C}"/>
              </a:ext>
            </a:extLst>
          </p:cNvPr>
          <p:cNvSpPr>
            <a:spLocks noChangeArrowheads="1"/>
          </p:cNvSpPr>
          <p:nvPr/>
        </p:nvSpPr>
        <p:spPr bwMode="auto">
          <a:xfrm>
            <a:off x="7085837" y="2909503"/>
            <a:ext cx="92352" cy="97955"/>
          </a:xfrm>
          <a:prstGeom prst="rect">
            <a:avLst/>
          </a:prstGeom>
          <a:solidFill>
            <a:srgbClr val="C0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31" name="Rectangle 411">
            <a:extLst>
              <a:ext uri="{FF2B5EF4-FFF2-40B4-BE49-F238E27FC236}">
                <a16:creationId xmlns:a16="http://schemas.microsoft.com/office/drawing/2014/main" id="{CE395788-4DA2-00A4-E55B-9AE231C26577}"/>
              </a:ext>
            </a:extLst>
          </p:cNvPr>
          <p:cNvSpPr>
            <a:spLocks noChangeArrowheads="1"/>
          </p:cNvSpPr>
          <p:nvPr/>
        </p:nvSpPr>
        <p:spPr bwMode="auto">
          <a:xfrm>
            <a:off x="6815441" y="2586738"/>
            <a:ext cx="92333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2776"/>
                </a:solidFill>
                <a:effectLst/>
                <a:uLnTx/>
                <a:uFillTx/>
                <a:latin typeface="IBM Plex Sans Light" panose="020B0403050203000203" pitchFamily="34" charset="0"/>
              </a:rPr>
              <a:t>Stavanger/Stord</a:t>
            </a:r>
            <a:br>
              <a:rPr kumimoji="0" lang="en-US" altLang="en-US" sz="1000" b="1" i="0" u="none" strike="noStrike" kern="1200" cap="none" spc="0" normalizeH="0" baseline="0" noProof="0" dirty="0">
                <a:ln>
                  <a:noFill/>
                </a:ln>
                <a:solidFill>
                  <a:srgbClr val="002776"/>
                </a:solidFill>
                <a:effectLst/>
                <a:uLnTx/>
                <a:uFillTx/>
                <a:latin typeface="IBM Plex Sans Light" panose="020B0403050203000203" pitchFamily="34" charset="0"/>
              </a:rPr>
            </a:br>
            <a:r>
              <a:rPr kumimoji="0" lang="en-US" altLang="en-US" sz="1000" b="1" i="0" u="none" strike="noStrike" kern="1200" cap="none" spc="0" normalizeH="0" baseline="0" noProof="0" dirty="0" err="1">
                <a:ln>
                  <a:noFill/>
                </a:ln>
                <a:solidFill>
                  <a:srgbClr val="002776"/>
                </a:solidFill>
                <a:effectLst/>
                <a:uLnTx/>
                <a:uFillTx/>
                <a:latin typeface="IBM Plex Sans Light" panose="020B0403050203000203" pitchFamily="34" charset="0"/>
              </a:rPr>
              <a:t>Eik</a:t>
            </a:r>
            <a:r>
              <a:rPr kumimoji="0" lang="en-US" altLang="en-US" sz="1000" b="1" i="0" u="none" strike="noStrike" kern="1200" cap="none" spc="0" normalizeH="0" baseline="0" noProof="0" dirty="0">
                <a:ln>
                  <a:noFill/>
                </a:ln>
                <a:solidFill>
                  <a:srgbClr val="002776"/>
                </a:solidFill>
                <a:effectLst/>
                <a:uLnTx/>
                <a:uFillTx/>
                <a:latin typeface="IBM Plex Sans Light" panose="020B0403050203000203" pitchFamily="34" charset="0"/>
              </a:rPr>
              <a:t>/Oslo</a:t>
            </a:r>
            <a:endParaRPr kumimoji="0" lang="en-US" altLang="en-US" sz="1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34" name="Rectangle 439">
            <a:extLst>
              <a:ext uri="{FF2B5EF4-FFF2-40B4-BE49-F238E27FC236}">
                <a16:creationId xmlns:a16="http://schemas.microsoft.com/office/drawing/2014/main" id="{FEB301F9-FA10-B435-9039-E621623ACCB4}"/>
              </a:ext>
            </a:extLst>
          </p:cNvPr>
          <p:cNvSpPr>
            <a:spLocks noChangeArrowheads="1"/>
          </p:cNvSpPr>
          <p:nvPr/>
        </p:nvSpPr>
        <p:spPr bwMode="auto">
          <a:xfrm>
            <a:off x="4592585" y="3890152"/>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43" name="Rectangle 439">
            <a:extLst>
              <a:ext uri="{FF2B5EF4-FFF2-40B4-BE49-F238E27FC236}">
                <a16:creationId xmlns:a16="http://schemas.microsoft.com/office/drawing/2014/main" id="{625955EE-B255-E0DA-C0B5-1759667E1E67}"/>
              </a:ext>
            </a:extLst>
          </p:cNvPr>
          <p:cNvSpPr>
            <a:spLocks noChangeArrowheads="1"/>
          </p:cNvSpPr>
          <p:nvPr/>
        </p:nvSpPr>
        <p:spPr bwMode="auto">
          <a:xfrm>
            <a:off x="7020541" y="3271869"/>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46" name="Rectangle 439">
            <a:extLst>
              <a:ext uri="{FF2B5EF4-FFF2-40B4-BE49-F238E27FC236}">
                <a16:creationId xmlns:a16="http://schemas.microsoft.com/office/drawing/2014/main" id="{612BC3A2-B50B-51DA-E2E1-963268DA030E}"/>
              </a:ext>
            </a:extLst>
          </p:cNvPr>
          <p:cNvSpPr>
            <a:spLocks noChangeArrowheads="1"/>
          </p:cNvSpPr>
          <p:nvPr/>
        </p:nvSpPr>
        <p:spPr bwMode="auto">
          <a:xfrm>
            <a:off x="8226188" y="4169933"/>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48" name="Rectangle 439">
            <a:extLst>
              <a:ext uri="{FF2B5EF4-FFF2-40B4-BE49-F238E27FC236}">
                <a16:creationId xmlns:a16="http://schemas.microsoft.com/office/drawing/2014/main" id="{E23CFA4D-B50F-661F-14AD-5EE8C208228E}"/>
              </a:ext>
            </a:extLst>
          </p:cNvPr>
          <p:cNvSpPr>
            <a:spLocks noChangeArrowheads="1"/>
          </p:cNvSpPr>
          <p:nvPr/>
        </p:nvSpPr>
        <p:spPr bwMode="auto">
          <a:xfrm>
            <a:off x="9812198" y="4392026"/>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49" name="Rectangle 439">
            <a:extLst>
              <a:ext uri="{FF2B5EF4-FFF2-40B4-BE49-F238E27FC236}">
                <a16:creationId xmlns:a16="http://schemas.microsoft.com/office/drawing/2014/main" id="{8C9B4C03-A99A-C3DA-E29C-9BDBFF6B0CAF}"/>
              </a:ext>
            </a:extLst>
          </p:cNvPr>
          <p:cNvSpPr>
            <a:spLocks noChangeArrowheads="1"/>
          </p:cNvSpPr>
          <p:nvPr/>
        </p:nvSpPr>
        <p:spPr bwMode="auto">
          <a:xfrm>
            <a:off x="10231579" y="3752090"/>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50" name="Rectangle 439">
            <a:extLst>
              <a:ext uri="{FF2B5EF4-FFF2-40B4-BE49-F238E27FC236}">
                <a16:creationId xmlns:a16="http://schemas.microsoft.com/office/drawing/2014/main" id="{FC67449E-38A5-3D44-94A6-113BF540DCB9}"/>
              </a:ext>
            </a:extLst>
          </p:cNvPr>
          <p:cNvSpPr>
            <a:spLocks noChangeArrowheads="1"/>
          </p:cNvSpPr>
          <p:nvPr/>
        </p:nvSpPr>
        <p:spPr bwMode="auto">
          <a:xfrm>
            <a:off x="10323931" y="3751696"/>
            <a:ext cx="92352" cy="97955"/>
          </a:xfrm>
          <a:prstGeom prst="rect">
            <a:avLst/>
          </a:prstGeom>
          <a:solidFill>
            <a:srgbClr val="00B0F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51" name="Rectangle 466">
            <a:extLst>
              <a:ext uri="{FF2B5EF4-FFF2-40B4-BE49-F238E27FC236}">
                <a16:creationId xmlns:a16="http://schemas.microsoft.com/office/drawing/2014/main" id="{FBE96731-A390-39FB-1085-1434139146FF}"/>
              </a:ext>
            </a:extLst>
          </p:cNvPr>
          <p:cNvSpPr>
            <a:spLocks noChangeArrowheads="1"/>
          </p:cNvSpPr>
          <p:nvPr/>
        </p:nvSpPr>
        <p:spPr bwMode="auto">
          <a:xfrm>
            <a:off x="6524226" y="3143536"/>
            <a:ext cx="60753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133B"/>
                </a:solidFill>
                <a:effectLst/>
                <a:uLnTx/>
                <a:uFillTx/>
                <a:latin typeface="IBM Plex Sans Light" panose="020B0403050203000203" pitchFamily="34" charset="0"/>
              </a:rPr>
              <a:t>Rotterdam</a:t>
            </a:r>
            <a:endParaRPr kumimoji="0" lang="en-US" altLang="en-US" sz="2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53" name="Rectangle 466">
            <a:extLst>
              <a:ext uri="{FF2B5EF4-FFF2-40B4-BE49-F238E27FC236}">
                <a16:creationId xmlns:a16="http://schemas.microsoft.com/office/drawing/2014/main" id="{E9B592B0-9F21-15BC-C68C-AB6976E1620F}"/>
              </a:ext>
            </a:extLst>
          </p:cNvPr>
          <p:cNvSpPr>
            <a:spLocks noChangeArrowheads="1"/>
          </p:cNvSpPr>
          <p:nvPr/>
        </p:nvSpPr>
        <p:spPr bwMode="auto">
          <a:xfrm>
            <a:off x="7347713" y="3132519"/>
            <a:ext cx="52578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133B"/>
                </a:solidFill>
                <a:effectLst/>
                <a:uLnTx/>
                <a:uFillTx/>
                <a:latin typeface="IBM Plex Sans Light" panose="020B0403050203000203" pitchFamily="34" charset="0"/>
              </a:rPr>
              <a:t>Hamburg</a:t>
            </a:r>
            <a:endParaRPr kumimoji="0" lang="en-US" altLang="en-US" sz="2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54" name="Rectangle 460">
            <a:extLst>
              <a:ext uri="{FF2B5EF4-FFF2-40B4-BE49-F238E27FC236}">
                <a16:creationId xmlns:a16="http://schemas.microsoft.com/office/drawing/2014/main" id="{79DBEF2F-382C-0310-FED9-8AFC4412E110}"/>
              </a:ext>
            </a:extLst>
          </p:cNvPr>
          <p:cNvSpPr>
            <a:spLocks noChangeArrowheads="1"/>
          </p:cNvSpPr>
          <p:nvPr/>
        </p:nvSpPr>
        <p:spPr bwMode="auto">
          <a:xfrm>
            <a:off x="10150005" y="3852800"/>
            <a:ext cx="34785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Tokyo</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55" name="Rectangle 460">
            <a:extLst>
              <a:ext uri="{FF2B5EF4-FFF2-40B4-BE49-F238E27FC236}">
                <a16:creationId xmlns:a16="http://schemas.microsoft.com/office/drawing/2014/main" id="{F7575236-7451-39E7-62CA-FE7E3B8E4090}"/>
              </a:ext>
            </a:extLst>
          </p:cNvPr>
          <p:cNvSpPr>
            <a:spLocks noChangeArrowheads="1"/>
          </p:cNvSpPr>
          <p:nvPr/>
        </p:nvSpPr>
        <p:spPr bwMode="auto">
          <a:xfrm>
            <a:off x="8115698" y="4267888"/>
            <a:ext cx="33342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Dubai</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58" name="Rectangle 460">
            <a:extLst>
              <a:ext uri="{FF2B5EF4-FFF2-40B4-BE49-F238E27FC236}">
                <a16:creationId xmlns:a16="http://schemas.microsoft.com/office/drawing/2014/main" id="{3AB7C497-3422-638A-9FE6-502AF78A7852}"/>
              </a:ext>
            </a:extLst>
          </p:cNvPr>
          <p:cNvSpPr>
            <a:spLocks noChangeArrowheads="1"/>
          </p:cNvSpPr>
          <p:nvPr/>
        </p:nvSpPr>
        <p:spPr bwMode="auto">
          <a:xfrm>
            <a:off x="7552510" y="3764829"/>
            <a:ext cx="39594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133B"/>
                </a:solidFill>
                <a:effectLst/>
                <a:uLnTx/>
                <a:uFillTx/>
                <a:latin typeface="IBM Plex Sans Light" panose="020B0403050203000203" pitchFamily="34" charset="0"/>
              </a:rPr>
              <a:t>Athens</a:t>
            </a:r>
            <a:endParaRPr kumimoji="0" lang="en-US" altLang="en-US" sz="2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64" name="Rectangle 439">
            <a:extLst>
              <a:ext uri="{FF2B5EF4-FFF2-40B4-BE49-F238E27FC236}">
                <a16:creationId xmlns:a16="http://schemas.microsoft.com/office/drawing/2014/main" id="{33E03A58-9B41-9542-B640-5756BC0CA16A}"/>
              </a:ext>
            </a:extLst>
          </p:cNvPr>
          <p:cNvSpPr>
            <a:spLocks noChangeArrowheads="1"/>
          </p:cNvSpPr>
          <p:nvPr/>
        </p:nvSpPr>
        <p:spPr bwMode="auto">
          <a:xfrm>
            <a:off x="9691678" y="4661561"/>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65" name="Rectangle 439">
            <a:extLst>
              <a:ext uri="{FF2B5EF4-FFF2-40B4-BE49-F238E27FC236}">
                <a16:creationId xmlns:a16="http://schemas.microsoft.com/office/drawing/2014/main" id="{C26A9468-626A-4E0A-A221-DE4B90D8D82A}"/>
              </a:ext>
            </a:extLst>
          </p:cNvPr>
          <p:cNvSpPr>
            <a:spLocks noChangeArrowheads="1"/>
          </p:cNvSpPr>
          <p:nvPr/>
        </p:nvSpPr>
        <p:spPr bwMode="auto">
          <a:xfrm>
            <a:off x="9812198" y="4293745"/>
            <a:ext cx="92352" cy="97955"/>
          </a:xfrm>
          <a:prstGeom prst="rect">
            <a:avLst/>
          </a:prstGeom>
          <a:solidFill>
            <a:srgbClr val="FFC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66" name="Rectangle 416">
            <a:extLst>
              <a:ext uri="{FF2B5EF4-FFF2-40B4-BE49-F238E27FC236}">
                <a16:creationId xmlns:a16="http://schemas.microsoft.com/office/drawing/2014/main" id="{2C20B738-C109-E082-3A74-C10B07C6DA2E}"/>
              </a:ext>
            </a:extLst>
          </p:cNvPr>
          <p:cNvSpPr>
            <a:spLocks noChangeArrowheads="1"/>
          </p:cNvSpPr>
          <p:nvPr/>
        </p:nvSpPr>
        <p:spPr bwMode="auto">
          <a:xfrm>
            <a:off x="7330967" y="3364648"/>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67" name="Rectangle 439">
            <a:extLst>
              <a:ext uri="{FF2B5EF4-FFF2-40B4-BE49-F238E27FC236}">
                <a16:creationId xmlns:a16="http://schemas.microsoft.com/office/drawing/2014/main" id="{1C4E53F5-3B4F-681F-0202-580334FB3DD8}"/>
              </a:ext>
            </a:extLst>
          </p:cNvPr>
          <p:cNvSpPr>
            <a:spLocks noChangeArrowheads="1"/>
          </p:cNvSpPr>
          <p:nvPr/>
        </p:nvSpPr>
        <p:spPr bwMode="auto">
          <a:xfrm>
            <a:off x="7184754" y="2907298"/>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68" name="Rectangle 439">
            <a:extLst>
              <a:ext uri="{FF2B5EF4-FFF2-40B4-BE49-F238E27FC236}">
                <a16:creationId xmlns:a16="http://schemas.microsoft.com/office/drawing/2014/main" id="{A745AF3A-4E7A-846E-E256-F96FC092F5DB}"/>
              </a:ext>
            </a:extLst>
          </p:cNvPr>
          <p:cNvSpPr>
            <a:spLocks noChangeArrowheads="1"/>
          </p:cNvSpPr>
          <p:nvPr/>
        </p:nvSpPr>
        <p:spPr bwMode="auto">
          <a:xfrm>
            <a:off x="7033986" y="3453282"/>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69" name="Rectangle 439">
            <a:extLst>
              <a:ext uri="{FF2B5EF4-FFF2-40B4-BE49-F238E27FC236}">
                <a16:creationId xmlns:a16="http://schemas.microsoft.com/office/drawing/2014/main" id="{6DB87123-D8F3-EF43-1FF1-71D877A50BD7}"/>
              </a:ext>
            </a:extLst>
          </p:cNvPr>
          <p:cNvSpPr>
            <a:spLocks noChangeArrowheads="1"/>
          </p:cNvSpPr>
          <p:nvPr/>
        </p:nvSpPr>
        <p:spPr bwMode="auto">
          <a:xfrm>
            <a:off x="7230930" y="3162555"/>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0" name="Rectangle 439">
            <a:extLst>
              <a:ext uri="{FF2B5EF4-FFF2-40B4-BE49-F238E27FC236}">
                <a16:creationId xmlns:a16="http://schemas.microsoft.com/office/drawing/2014/main" id="{30623B2A-BE08-8EA9-5725-CD9E80F18D25}"/>
              </a:ext>
            </a:extLst>
          </p:cNvPr>
          <p:cNvSpPr>
            <a:spLocks noChangeArrowheads="1"/>
          </p:cNvSpPr>
          <p:nvPr/>
        </p:nvSpPr>
        <p:spPr bwMode="auto">
          <a:xfrm>
            <a:off x="10323931" y="3755260"/>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1" name="Rectangle 439">
            <a:extLst>
              <a:ext uri="{FF2B5EF4-FFF2-40B4-BE49-F238E27FC236}">
                <a16:creationId xmlns:a16="http://schemas.microsoft.com/office/drawing/2014/main" id="{B16BA757-B6A2-BEF2-3B4B-148EC574354E}"/>
              </a:ext>
            </a:extLst>
          </p:cNvPr>
          <p:cNvSpPr>
            <a:spLocks noChangeArrowheads="1"/>
          </p:cNvSpPr>
          <p:nvPr/>
        </p:nvSpPr>
        <p:spPr bwMode="auto">
          <a:xfrm>
            <a:off x="4685914" y="3788841"/>
            <a:ext cx="92352" cy="97955"/>
          </a:xfrm>
          <a:prstGeom prst="rect">
            <a:avLst/>
          </a:prstGeom>
          <a:solidFill>
            <a:srgbClr val="0070C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2" name="Rectangle 439">
            <a:extLst>
              <a:ext uri="{FF2B5EF4-FFF2-40B4-BE49-F238E27FC236}">
                <a16:creationId xmlns:a16="http://schemas.microsoft.com/office/drawing/2014/main" id="{A5CE514C-D89D-906B-79BA-AB3B22628FE4}"/>
              </a:ext>
            </a:extLst>
          </p:cNvPr>
          <p:cNvSpPr>
            <a:spLocks noChangeArrowheads="1"/>
          </p:cNvSpPr>
          <p:nvPr/>
        </p:nvSpPr>
        <p:spPr bwMode="auto">
          <a:xfrm>
            <a:off x="9593825" y="4571754"/>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4" name="Rectangle 439">
            <a:extLst>
              <a:ext uri="{FF2B5EF4-FFF2-40B4-BE49-F238E27FC236}">
                <a16:creationId xmlns:a16="http://schemas.microsoft.com/office/drawing/2014/main" id="{93D07E8C-038D-74B3-9C7B-8B422191E961}"/>
              </a:ext>
            </a:extLst>
          </p:cNvPr>
          <p:cNvSpPr>
            <a:spLocks noChangeArrowheads="1"/>
          </p:cNvSpPr>
          <p:nvPr/>
        </p:nvSpPr>
        <p:spPr bwMode="auto">
          <a:xfrm>
            <a:off x="7072474" y="3620260"/>
            <a:ext cx="92352" cy="97955"/>
          </a:xfrm>
          <a:prstGeom prst="rect">
            <a:avLst/>
          </a:prstGeom>
          <a:solidFill>
            <a:schemeClr val="accent5">
              <a:lumMod val="50000"/>
            </a:schemeClr>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5" name="Rectangle 462">
            <a:extLst>
              <a:ext uri="{FF2B5EF4-FFF2-40B4-BE49-F238E27FC236}">
                <a16:creationId xmlns:a16="http://schemas.microsoft.com/office/drawing/2014/main" id="{65C04AEF-6C31-5C9C-C2C1-379039B816CB}"/>
              </a:ext>
            </a:extLst>
          </p:cNvPr>
          <p:cNvSpPr>
            <a:spLocks noChangeArrowheads="1"/>
          </p:cNvSpPr>
          <p:nvPr/>
        </p:nvSpPr>
        <p:spPr bwMode="auto">
          <a:xfrm>
            <a:off x="6937345" y="3709605"/>
            <a:ext cx="36227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00133B"/>
                </a:solidFill>
                <a:effectLst/>
                <a:uLnTx/>
                <a:uFillTx/>
                <a:latin typeface="IBM Plex Sans Light" panose="020B0403050203000203" pitchFamily="34" charset="0"/>
              </a:rPr>
              <a:t>Palma</a:t>
            </a:r>
            <a:endParaRPr kumimoji="0" lang="en-US" altLang="en-US" sz="2000" b="1"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76" name="Rectangle 422">
            <a:extLst>
              <a:ext uri="{FF2B5EF4-FFF2-40B4-BE49-F238E27FC236}">
                <a16:creationId xmlns:a16="http://schemas.microsoft.com/office/drawing/2014/main" id="{F007A25E-A1D0-1832-787C-5F1E32956FE0}"/>
              </a:ext>
            </a:extLst>
          </p:cNvPr>
          <p:cNvSpPr>
            <a:spLocks noChangeArrowheads="1"/>
          </p:cNvSpPr>
          <p:nvPr/>
        </p:nvSpPr>
        <p:spPr bwMode="auto">
          <a:xfrm>
            <a:off x="5664124" y="5452679"/>
            <a:ext cx="92352" cy="97955"/>
          </a:xfrm>
          <a:prstGeom prst="rect">
            <a:avLst/>
          </a:prstGeom>
          <a:solidFill>
            <a:schemeClr val="tx2"/>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77" name="Rectangle 430">
            <a:extLst>
              <a:ext uri="{FF2B5EF4-FFF2-40B4-BE49-F238E27FC236}">
                <a16:creationId xmlns:a16="http://schemas.microsoft.com/office/drawing/2014/main" id="{0CAAC76B-DA99-22A7-1F2B-63BB0CFD3910}"/>
              </a:ext>
            </a:extLst>
          </p:cNvPr>
          <p:cNvSpPr>
            <a:spLocks noChangeArrowheads="1"/>
          </p:cNvSpPr>
          <p:nvPr/>
        </p:nvSpPr>
        <p:spPr bwMode="auto">
          <a:xfrm>
            <a:off x="5467190" y="5538715"/>
            <a:ext cx="82234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800337" rtl="0" eaLnBrk="1" fontAlgn="base" latinLnBrk="0" hangingPunct="1">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00133B"/>
                </a:solidFill>
                <a:effectLst/>
                <a:uLnTx/>
                <a:uFillTx/>
                <a:latin typeface="IBM Plex Sans Light" panose="020B0403050203000203" pitchFamily="34" charset="0"/>
              </a:rPr>
              <a:t>Rio de Janeiro</a:t>
            </a:r>
            <a:endParaRPr kumimoji="0" lang="en-US" altLang="en-US" sz="2000" b="1" i="0" u="none" strike="noStrike" kern="1200" cap="none" spc="0" normalizeH="0" baseline="0" noProof="0">
              <a:ln>
                <a:noFill/>
              </a:ln>
              <a:solidFill>
                <a:srgbClr val="000000"/>
              </a:solidFill>
              <a:effectLst/>
              <a:uLnTx/>
              <a:uFillTx/>
              <a:latin typeface="IBM Plex Sans Light" panose="020B0403050203000203" pitchFamily="34" charset="0"/>
            </a:endParaRPr>
          </a:p>
        </p:txBody>
      </p:sp>
      <p:sp>
        <p:nvSpPr>
          <p:cNvPr id="78" name="Rectangle 439">
            <a:extLst>
              <a:ext uri="{FF2B5EF4-FFF2-40B4-BE49-F238E27FC236}">
                <a16:creationId xmlns:a16="http://schemas.microsoft.com/office/drawing/2014/main" id="{51DB7D00-E994-7A52-CF7F-2C66E5198722}"/>
              </a:ext>
            </a:extLst>
          </p:cNvPr>
          <p:cNvSpPr>
            <a:spLocks noChangeArrowheads="1"/>
          </p:cNvSpPr>
          <p:nvPr/>
        </p:nvSpPr>
        <p:spPr bwMode="auto">
          <a:xfrm>
            <a:off x="8126980" y="4168037"/>
            <a:ext cx="92352" cy="97955"/>
          </a:xfrm>
          <a:prstGeom prst="rect">
            <a:avLst/>
          </a:prstGeom>
          <a:solidFill>
            <a:srgbClr val="00B05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81" name="Rectangle 422">
            <a:extLst>
              <a:ext uri="{FF2B5EF4-FFF2-40B4-BE49-F238E27FC236}">
                <a16:creationId xmlns:a16="http://schemas.microsoft.com/office/drawing/2014/main" id="{04F142DC-F619-23D5-2ADD-88F0FB6DCE53}"/>
              </a:ext>
            </a:extLst>
          </p:cNvPr>
          <p:cNvSpPr>
            <a:spLocks noChangeArrowheads="1"/>
          </p:cNvSpPr>
          <p:nvPr/>
        </p:nvSpPr>
        <p:spPr bwMode="auto">
          <a:xfrm>
            <a:off x="7232881" y="3365758"/>
            <a:ext cx="92352" cy="97955"/>
          </a:xfrm>
          <a:prstGeom prst="rect">
            <a:avLst/>
          </a:prstGeom>
          <a:solidFill>
            <a:srgbClr val="C0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
        <p:nvSpPr>
          <p:cNvPr id="89" name="Rectangle 422">
            <a:extLst>
              <a:ext uri="{FF2B5EF4-FFF2-40B4-BE49-F238E27FC236}">
                <a16:creationId xmlns:a16="http://schemas.microsoft.com/office/drawing/2014/main" id="{B42E4B1E-171F-D9FF-BF56-2DCCB851986A}"/>
              </a:ext>
            </a:extLst>
          </p:cNvPr>
          <p:cNvSpPr>
            <a:spLocks noChangeArrowheads="1"/>
          </p:cNvSpPr>
          <p:nvPr/>
        </p:nvSpPr>
        <p:spPr bwMode="auto">
          <a:xfrm>
            <a:off x="4495597" y="3890533"/>
            <a:ext cx="92352" cy="97955"/>
          </a:xfrm>
          <a:prstGeom prst="rect">
            <a:avLst/>
          </a:prstGeom>
          <a:solidFill>
            <a:srgbClr val="C0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300" b="0" i="0" u="none" strike="noStrike" kern="1200" cap="none" spc="0" normalizeH="0" baseline="0" noProof="0">
              <a:ln>
                <a:noFill/>
              </a:ln>
              <a:solidFill>
                <a:srgbClr val="C00000"/>
              </a:solidFill>
              <a:effectLst/>
              <a:uLnTx/>
              <a:uFillTx/>
              <a:latin typeface="IBM Plex Sans Light" panose="020B0403050203000203" pitchFamily="34" charset="0"/>
              <a:cs typeface="Arial" charset="0"/>
            </a:endParaRPr>
          </a:p>
        </p:txBody>
      </p:sp>
      <p:sp>
        <p:nvSpPr>
          <p:cNvPr id="90" name="Rectangle 416">
            <a:extLst>
              <a:ext uri="{FF2B5EF4-FFF2-40B4-BE49-F238E27FC236}">
                <a16:creationId xmlns:a16="http://schemas.microsoft.com/office/drawing/2014/main" id="{68922B06-9C75-A536-16A5-83688F23B4C2}"/>
              </a:ext>
            </a:extLst>
          </p:cNvPr>
          <p:cNvSpPr>
            <a:spLocks noChangeArrowheads="1"/>
          </p:cNvSpPr>
          <p:nvPr/>
        </p:nvSpPr>
        <p:spPr bwMode="auto">
          <a:xfrm>
            <a:off x="7473550" y="3709605"/>
            <a:ext cx="92352" cy="97955"/>
          </a:xfrm>
          <a:prstGeom prst="rect">
            <a:avLst/>
          </a:prstGeom>
          <a:solidFill>
            <a:srgbClr val="FF0000"/>
          </a:solidFill>
          <a:ln>
            <a:noFill/>
          </a:ln>
        </p:spPr>
        <p:txBody>
          <a:bodyPr vert="horz" wrap="square" lIns="80035" tIns="40018" rIns="80035" bIns="40018" numCol="1" anchor="t" anchorCtr="0" compatLnSpc="1">
            <a:prstTxWarp prst="textNoShape">
              <a:avLst/>
            </a:prstTxWarp>
          </a:bodyPr>
          <a:lstStyle/>
          <a:p>
            <a:pPr marL="0" marR="0" lvl="0" indent="0" algn="l" defTabSz="913271" rtl="0" eaLnBrk="1" fontAlgn="base" latinLnBrk="0" hangingPunct="1">
              <a:lnSpc>
                <a:spcPct val="100000"/>
              </a:lnSpc>
              <a:spcBef>
                <a:spcPct val="0"/>
              </a:spcBef>
              <a:spcAft>
                <a:spcPct val="0"/>
              </a:spcAft>
              <a:buClrTx/>
              <a:buSzTx/>
              <a:buFontTx/>
              <a:buNone/>
              <a:tabLst/>
              <a:defRPr/>
            </a:pPr>
            <a:endParaRPr kumimoji="0" lang="en-US" sz="1200" b="1" i="0" u="none" strike="noStrike" kern="1200" cap="none" spc="0" normalizeH="0" baseline="0" noProof="0">
              <a:ln>
                <a:noFill/>
              </a:ln>
              <a:solidFill>
                <a:srgbClr val="000000"/>
              </a:solidFill>
              <a:effectLst/>
              <a:uLnTx/>
              <a:uFillTx/>
              <a:latin typeface="IBM Plex Sans Light" panose="020B0403050203000203" pitchFamily="34" charset="0"/>
              <a:cs typeface="Arial" charset="0"/>
            </a:endParaRPr>
          </a:p>
        </p:txBody>
      </p:sp>
    </p:spTree>
    <p:extLst>
      <p:ext uri="{BB962C8B-B14F-4D97-AF65-F5344CB8AC3E}">
        <p14:creationId xmlns:p14="http://schemas.microsoft.com/office/powerpoint/2010/main" val="2913786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FEAE1-C3A9-1C70-A328-91EBC5015FC9}"/>
              </a:ext>
            </a:extLst>
          </p:cNvPr>
          <p:cNvSpPr>
            <a:spLocks noGrp="1"/>
          </p:cNvSpPr>
          <p:nvPr>
            <p:ph type="title"/>
          </p:nvPr>
        </p:nvSpPr>
        <p:spPr/>
        <p:txBody>
          <a:bodyPr/>
          <a:lstStyle/>
          <a:p>
            <a:r>
              <a:rPr lang="en-US" b="1" dirty="0"/>
              <a:t>Maritime Customer Support contacts</a:t>
            </a:r>
          </a:p>
        </p:txBody>
      </p:sp>
      <p:sp>
        <p:nvSpPr>
          <p:cNvPr id="3" name="Slide Number Placeholder 2">
            <a:extLst>
              <a:ext uri="{FF2B5EF4-FFF2-40B4-BE49-F238E27FC236}">
                <a16:creationId xmlns:a16="http://schemas.microsoft.com/office/drawing/2014/main" id="{7F098E86-8034-B484-8079-D0E5C3FCA23B}"/>
              </a:ext>
            </a:extLst>
          </p:cNvPr>
          <p:cNvSpPr>
            <a:spLocks noGrp="1"/>
          </p:cNvSpPr>
          <p:nvPr>
            <p:ph type="sldNum" sz="quarter" idx="10"/>
          </p:nvPr>
        </p:nvSpPr>
        <p:spPr/>
        <p:txBody>
          <a:bodyPr/>
          <a:lstStyle/>
          <a:p>
            <a:pPr algn="l"/>
            <a:fld id="{1C7553A1-DDD9-E346-8091-70BE7F69976C}" type="slidenum">
              <a:rPr lang="en-GB" smtClean="0"/>
              <a:pPr algn="l"/>
              <a:t>6</a:t>
            </a:fld>
            <a:endParaRPr lang="en-GB"/>
          </a:p>
        </p:txBody>
      </p:sp>
      <p:sp>
        <p:nvSpPr>
          <p:cNvPr id="5" name="Content Placeholder 4">
            <a:extLst>
              <a:ext uri="{FF2B5EF4-FFF2-40B4-BE49-F238E27FC236}">
                <a16:creationId xmlns:a16="http://schemas.microsoft.com/office/drawing/2014/main" id="{76E0A033-38C8-F1A2-DE5D-64EE1CAAEBDE}"/>
              </a:ext>
            </a:extLst>
          </p:cNvPr>
          <p:cNvSpPr>
            <a:spLocks noGrp="1"/>
          </p:cNvSpPr>
          <p:nvPr>
            <p:ph idx="1"/>
          </p:nvPr>
        </p:nvSpPr>
        <p:spPr>
          <a:xfrm>
            <a:off x="515937" y="1040599"/>
            <a:ext cx="11160125" cy="4535487"/>
          </a:xfrm>
        </p:spPr>
        <p:txBody>
          <a:bodyPr/>
          <a:lstStyle/>
          <a:p>
            <a:pPr fontAlgn="t"/>
            <a:r>
              <a:rPr lang="en-US" sz="1800" b="1" dirty="0">
                <a:solidFill>
                  <a:srgbClr val="001C39"/>
                </a:solidFill>
                <a:effectLst/>
                <a:latin typeface="Arial" panose="020B0604020202020204" pitchFamily="34" charset="0"/>
                <a:ea typeface="Calibri" panose="020F0502020204030204" pitchFamily="34" charset="0"/>
                <a:cs typeface="Aptos" panose="020B0004020202020204" pitchFamily="34" charset="0"/>
              </a:rPr>
              <a:t>Regional Support </a:t>
            </a:r>
            <a:r>
              <a:rPr lang="en-US" sz="1800" b="1" dirty="0" err="1">
                <a:solidFill>
                  <a:srgbClr val="001C39"/>
                </a:solidFill>
                <a:effectLst/>
                <a:latin typeface="Arial" panose="020B0604020202020204" pitchFamily="34" charset="0"/>
                <a:ea typeface="Calibri" panose="020F0502020204030204" pitchFamily="34" charset="0"/>
                <a:cs typeface="Aptos" panose="020B0004020202020204" pitchFamily="34" charset="0"/>
              </a:rPr>
              <a:t>Centres</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EMEA: +33 1 70 48 53 16</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Americas: +1 310 616 5562  </a:t>
            </a:r>
            <a:br>
              <a:rPr lang="en-US" sz="1800" dirty="0">
                <a:latin typeface="Aptos" panose="020B00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Toll free: +1 844 208 0718</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Asia Pacific:  + 65 31 58 36 38</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Japan: +81 50 5050 7990</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UAE:  8000 3111270 </a:t>
            </a:r>
            <a:b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br>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Email: </a:t>
            </a:r>
            <a:r>
              <a:rPr lang="en-US" sz="1800" u="none" strike="noStrike" dirty="0">
                <a:solidFill>
                  <a:srgbClr val="001C39"/>
                </a:solidFill>
                <a:effectLst/>
                <a:latin typeface="Arial" panose="020B0604020202020204" pitchFamily="34" charset="0"/>
                <a:ea typeface="Calibri" panose="020F0502020204030204" pitchFamily="34" charset="0"/>
                <a:cs typeface="Aptos" panose="020B0004020202020204" pitchFamily="34" charset="0"/>
                <a:hlinkClick r:id="rId2"/>
              </a:rPr>
              <a:t>servicedesk@marlink.com</a:t>
            </a:r>
            <a:br>
              <a:rPr lang="en-US" sz="1800" dirty="0">
                <a:solidFill>
                  <a:srgbClr val="001C39"/>
                </a:solidFill>
                <a:latin typeface="Arial" panose="020B0604020202020204" pitchFamily="34" charset="0"/>
                <a:ea typeface="Calibri" panose="020F0502020204030204" pitchFamily="34" charset="0"/>
                <a:cs typeface="Aptos" panose="020B0004020202020204" pitchFamily="34" charset="0"/>
              </a:rPr>
            </a:br>
            <a:endParaRPr lang="en-US" sz="1800" dirty="0">
              <a:effectLst/>
              <a:latin typeface="Aptos" panose="020B0004020202020204" pitchFamily="34" charset="0"/>
              <a:ea typeface="Calibri" panose="020F0502020204030204" pitchFamily="34" charset="0"/>
              <a:cs typeface="Aptos" panose="020B0004020202020204" pitchFamily="34" charset="0"/>
            </a:endParaRPr>
          </a:p>
          <a:p>
            <a:r>
              <a:rPr lang="en-US" sz="1800" dirty="0">
                <a:solidFill>
                  <a:srgbClr val="001C39"/>
                </a:solidFill>
                <a:effectLst/>
                <a:latin typeface="Arial" panose="020B0604020202020204" pitchFamily="34" charset="0"/>
                <a:ea typeface="Calibri" panose="020F0502020204030204" pitchFamily="34" charset="0"/>
                <a:cs typeface="Aptos" panose="020B0004020202020204" pitchFamily="34" charset="0"/>
              </a:rPr>
              <a:t>Greece: +30 210 94 00 377,  Email: </a:t>
            </a:r>
            <a:r>
              <a:rPr lang="en-US" sz="1800" u="none" strike="noStrike" dirty="0">
                <a:solidFill>
                  <a:srgbClr val="0000FF"/>
                </a:solidFill>
                <a:effectLst/>
                <a:latin typeface="Arial" panose="020B0604020202020204" pitchFamily="34" charset="0"/>
                <a:ea typeface="Calibri" panose="020F0502020204030204" pitchFamily="34" charset="0"/>
                <a:cs typeface="Aptos" panose="020B0004020202020204" pitchFamily="34" charset="0"/>
                <a:hlinkClick r:id="rId3"/>
              </a:rPr>
              <a:t>support.cg@marlink.com</a:t>
            </a:r>
            <a:endParaRPr lang="en-US" sz="1800" dirty="0">
              <a:effectLst/>
              <a:latin typeface="Aptos" panose="020B0004020202020204" pitchFamily="34" charset="0"/>
              <a:ea typeface="Calibri" panose="020F0502020204030204" pitchFamily="34" charset="0"/>
              <a:cs typeface="Aptos" panose="020B0004020202020204" pitchFamily="34" charset="0"/>
            </a:endParaRPr>
          </a:p>
          <a:p>
            <a:endParaRPr lang="en-US" sz="1800" b="1" i="0" u="none" strike="noStrike" baseline="0" dirty="0">
              <a:solidFill>
                <a:srgbClr val="000000"/>
              </a:solidFill>
              <a:latin typeface="Arial" panose="020B0604020202020204" pitchFamily="34" charset="0"/>
            </a:endParaRPr>
          </a:p>
          <a:p>
            <a:r>
              <a:rPr lang="en-US" sz="1800" b="1" i="0" u="none" strike="noStrike" baseline="0" dirty="0">
                <a:solidFill>
                  <a:srgbClr val="000000"/>
                </a:solidFill>
                <a:latin typeface="Arial" panose="020B0604020202020204" pitchFamily="34" charset="0"/>
              </a:rPr>
              <a:t>Escalation Level 	</a:t>
            </a:r>
            <a:r>
              <a:rPr lang="en-US" sz="1800" b="1" i="0" u="none" strike="noStrike" baseline="0" dirty="0">
                <a:solidFill>
                  <a:srgbClr val="000000"/>
                </a:solidFill>
                <a:latin typeface="Calibri" panose="020F0502020204030204" pitchFamily="34" charset="0"/>
              </a:rPr>
              <a:t>Email address 			Phone number </a:t>
            </a:r>
            <a:r>
              <a:rPr lang="en-US" sz="1800" b="0" i="0" u="none" strike="noStrike" baseline="0" dirty="0">
                <a:solidFill>
                  <a:srgbClr val="000000"/>
                </a:solidFill>
                <a:latin typeface="Calibri" panose="020F0502020204030204" pitchFamily="34" charset="0"/>
              </a:rPr>
              <a:t>	</a:t>
            </a:r>
            <a:endParaRPr lang="en-US" sz="1800" b="0" i="0" u="none" strike="noStrike" baseline="0" dirty="0">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Support team leaders 	Escalation@marlink.com 		+47 236 790 00 (24/7 assistance) 	</a:t>
            </a:r>
            <a:endParaRPr lang="en-US" sz="1800" b="0" i="0" u="none" strike="noStrike" baseline="0" dirty="0">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Support Directors 	Escalation2@marlink.com 		+47 236 790 01 	</a:t>
            </a:r>
            <a:endParaRPr lang="en-US" sz="1800" b="0" i="0" u="none" strike="noStrike" baseline="0" dirty="0">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VP Maritime Operations 	Eirik.Haugerud@marlink.com 	+47 46 62 37 72 	</a:t>
            </a:r>
            <a:endParaRPr lang="en-US" sz="1800" b="0" i="0" u="none" strike="noStrike" baseline="0" dirty="0">
              <a:latin typeface="Calibri" panose="020F0502020204030204" pitchFamily="34" charset="0"/>
            </a:endParaRPr>
          </a:p>
          <a:p>
            <a:pPr marL="342900" indent="-342900">
              <a:buFont typeface="+mj-lt"/>
              <a:buAutoNum type="arabicPeriod"/>
            </a:pPr>
            <a:r>
              <a:rPr lang="en-US" sz="1800" b="0" i="0" u="none" strike="noStrike" baseline="0" dirty="0">
                <a:solidFill>
                  <a:srgbClr val="000000"/>
                </a:solidFill>
                <a:latin typeface="Calibri" panose="020F0502020204030204" pitchFamily="34" charset="0"/>
              </a:rPr>
              <a:t>President Maritime	Tore-Morten.Olsen@Marlink.com 	+47 908 55 097 	</a:t>
            </a:r>
          </a:p>
          <a:p>
            <a:endParaRPr lang="en-US" dirty="0"/>
          </a:p>
        </p:txBody>
      </p:sp>
    </p:spTree>
    <p:extLst>
      <p:ext uri="{BB962C8B-B14F-4D97-AF65-F5344CB8AC3E}">
        <p14:creationId xmlns:p14="http://schemas.microsoft.com/office/powerpoint/2010/main" val="228981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EEED-EE24-AEE0-5FE7-30A77628C82F}"/>
              </a:ext>
            </a:extLst>
          </p:cNvPr>
          <p:cNvSpPr>
            <a:spLocks noGrp="1"/>
          </p:cNvSpPr>
          <p:nvPr>
            <p:ph type="title"/>
          </p:nvPr>
        </p:nvSpPr>
        <p:spPr/>
        <p:txBody>
          <a:bodyPr/>
          <a:lstStyle/>
          <a:p>
            <a:r>
              <a:rPr lang="en-US" dirty="0"/>
              <a:t>RCS Leader Team</a:t>
            </a:r>
          </a:p>
        </p:txBody>
      </p:sp>
      <p:sp>
        <p:nvSpPr>
          <p:cNvPr id="3" name="Slide Number Placeholder 2">
            <a:extLst>
              <a:ext uri="{FF2B5EF4-FFF2-40B4-BE49-F238E27FC236}">
                <a16:creationId xmlns:a16="http://schemas.microsoft.com/office/drawing/2014/main" id="{C958AAD9-19D9-7722-F730-5C109FA9EEAF}"/>
              </a:ext>
            </a:extLst>
          </p:cNvPr>
          <p:cNvSpPr>
            <a:spLocks noGrp="1"/>
          </p:cNvSpPr>
          <p:nvPr>
            <p:ph type="sldNum" sz="quarter" idx="10"/>
          </p:nvPr>
        </p:nvSpPr>
        <p:spPr/>
        <p:txBody>
          <a:bodyPr/>
          <a:lstStyle/>
          <a:p>
            <a:pPr algn="l"/>
            <a:fld id="{1C7553A1-DDD9-E346-8091-70BE7F69976C}" type="slidenum">
              <a:rPr lang="en-GB" smtClean="0"/>
              <a:pPr algn="l"/>
              <a:t>7</a:t>
            </a:fld>
            <a:endParaRPr lang="en-GB"/>
          </a:p>
        </p:txBody>
      </p:sp>
      <p:sp>
        <p:nvSpPr>
          <p:cNvPr id="4" name="Text Placeholder 3">
            <a:extLst>
              <a:ext uri="{FF2B5EF4-FFF2-40B4-BE49-F238E27FC236}">
                <a16:creationId xmlns:a16="http://schemas.microsoft.com/office/drawing/2014/main" id="{1D7A2CF6-90E1-F84C-5FEE-DB99A06783E2}"/>
              </a:ext>
            </a:extLst>
          </p:cNvPr>
          <p:cNvSpPr>
            <a:spLocks noGrp="1"/>
          </p:cNvSpPr>
          <p:nvPr>
            <p:ph type="body" sz="quarter" idx="11"/>
          </p:nvPr>
        </p:nvSpPr>
        <p:spPr>
          <a:xfrm>
            <a:off x="515937" y="870977"/>
            <a:ext cx="11160125" cy="382797"/>
          </a:xfrm>
        </p:spPr>
        <p:txBody>
          <a:bodyPr/>
          <a:lstStyle/>
          <a:p>
            <a:r>
              <a:rPr lang="en-US" sz="2400" dirty="0"/>
              <a:t>with ticket ownership per region</a:t>
            </a:r>
          </a:p>
        </p:txBody>
      </p:sp>
      <p:graphicFrame>
        <p:nvGraphicFramePr>
          <p:cNvPr id="6" name="Content Placeholder 5">
            <a:extLst>
              <a:ext uri="{FF2B5EF4-FFF2-40B4-BE49-F238E27FC236}">
                <a16:creationId xmlns:a16="http://schemas.microsoft.com/office/drawing/2014/main" id="{35A5B656-4FA0-5281-E0C2-EB4E7E806C8A}"/>
              </a:ext>
            </a:extLst>
          </p:cNvPr>
          <p:cNvGraphicFramePr>
            <a:graphicFrameLocks noGrp="1"/>
          </p:cNvGraphicFramePr>
          <p:nvPr>
            <p:ph idx="1"/>
            <p:extLst>
              <p:ext uri="{D42A27DB-BD31-4B8C-83A1-F6EECF244321}">
                <p14:modId xmlns:p14="http://schemas.microsoft.com/office/powerpoint/2010/main" val="3391166747"/>
              </p:ext>
            </p:extLst>
          </p:nvPr>
        </p:nvGraphicFramePr>
        <p:xfrm>
          <a:off x="515938" y="1665288"/>
          <a:ext cx="9723531" cy="2595880"/>
        </p:xfrm>
        <a:graphic>
          <a:graphicData uri="http://schemas.openxmlformats.org/drawingml/2006/table">
            <a:tbl>
              <a:tblPr firstRow="1" bandRow="1">
                <a:tableStyleId>{2D5ABB26-0587-4C30-8999-92F81FD0307C}</a:tableStyleId>
              </a:tblPr>
              <a:tblGrid>
                <a:gridCol w="3241177">
                  <a:extLst>
                    <a:ext uri="{9D8B030D-6E8A-4147-A177-3AD203B41FA5}">
                      <a16:colId xmlns:a16="http://schemas.microsoft.com/office/drawing/2014/main" val="2296197328"/>
                    </a:ext>
                  </a:extLst>
                </a:gridCol>
                <a:gridCol w="2281546">
                  <a:extLst>
                    <a:ext uri="{9D8B030D-6E8A-4147-A177-3AD203B41FA5}">
                      <a16:colId xmlns:a16="http://schemas.microsoft.com/office/drawing/2014/main" val="1019203433"/>
                    </a:ext>
                  </a:extLst>
                </a:gridCol>
                <a:gridCol w="4200808">
                  <a:extLst>
                    <a:ext uri="{9D8B030D-6E8A-4147-A177-3AD203B41FA5}">
                      <a16:colId xmlns:a16="http://schemas.microsoft.com/office/drawing/2014/main" val="1769905173"/>
                    </a:ext>
                  </a:extLst>
                </a:gridCol>
              </a:tblGrid>
              <a:tr h="370840">
                <a:tc>
                  <a:txBody>
                    <a:bodyPr/>
                    <a:lstStyle/>
                    <a:p>
                      <a:r>
                        <a:rPr lang="en-US" b="1" dirty="0"/>
                        <a:t>Global Director RCS</a:t>
                      </a:r>
                    </a:p>
                  </a:txBody>
                  <a:tcPr/>
                </a:tc>
                <a:tc>
                  <a:txBody>
                    <a:bodyPr/>
                    <a:lstStyle/>
                    <a:p>
                      <a:r>
                        <a:rPr lang="en-US" dirty="0"/>
                        <a:t>Lars Vestby </a:t>
                      </a:r>
                    </a:p>
                  </a:txBody>
                  <a:tcPr/>
                </a:tc>
                <a:tc>
                  <a:txBody>
                    <a:bodyPr/>
                    <a:lstStyle/>
                    <a:p>
                      <a:r>
                        <a:rPr lang="en-US" dirty="0"/>
                        <a:t>Lars.Vestby@marlink.com</a:t>
                      </a:r>
                    </a:p>
                  </a:txBody>
                  <a:tcPr/>
                </a:tc>
                <a:extLst>
                  <a:ext uri="{0D108BD9-81ED-4DB2-BD59-A6C34878D82A}">
                    <a16:rowId xmlns:a16="http://schemas.microsoft.com/office/drawing/2014/main" val="818845804"/>
                  </a:ext>
                </a:extLst>
              </a:tr>
              <a:tr h="370840">
                <a:tc>
                  <a:txBody>
                    <a:bodyPr/>
                    <a:lstStyle/>
                    <a:p>
                      <a:r>
                        <a:rPr lang="en-US" b="1" dirty="0"/>
                        <a:t>Team Manager RCS Athens</a:t>
                      </a:r>
                    </a:p>
                  </a:txBody>
                  <a:tcPr/>
                </a:tc>
                <a:tc>
                  <a:txBody>
                    <a:bodyPr/>
                    <a:lstStyle/>
                    <a:p>
                      <a:r>
                        <a:rPr lang="es-ES" dirty="0"/>
                        <a:t>Antonios </a:t>
                      </a:r>
                      <a:r>
                        <a:rPr lang="es-ES" dirty="0" err="1"/>
                        <a:t>Tsotras</a:t>
                      </a:r>
                      <a:endParaRPr lang="en-US" dirty="0"/>
                    </a:p>
                  </a:txBody>
                  <a:tcPr/>
                </a:tc>
                <a:tc>
                  <a:txBody>
                    <a:bodyPr/>
                    <a:lstStyle/>
                    <a:p>
                      <a:r>
                        <a:rPr lang="es-ES" dirty="0"/>
                        <a:t>Antonios.Tsotras@marlink.com</a:t>
                      </a:r>
                      <a:endParaRPr lang="en-US" dirty="0"/>
                    </a:p>
                  </a:txBody>
                  <a:tcPr/>
                </a:tc>
                <a:extLst>
                  <a:ext uri="{0D108BD9-81ED-4DB2-BD59-A6C34878D82A}">
                    <a16:rowId xmlns:a16="http://schemas.microsoft.com/office/drawing/2014/main" val="941759279"/>
                  </a:ext>
                </a:extLst>
              </a:tr>
              <a:tr h="370840">
                <a:tc>
                  <a:txBody>
                    <a:bodyPr/>
                    <a:lstStyle/>
                    <a:p>
                      <a:r>
                        <a:rPr lang="en-US" b="1" dirty="0"/>
                        <a:t>Team Manager RCS Bratislava</a:t>
                      </a:r>
                    </a:p>
                  </a:txBody>
                  <a:tcPr/>
                </a:tc>
                <a:tc>
                  <a:txBody>
                    <a:bodyPr/>
                    <a:lstStyle/>
                    <a:p>
                      <a:r>
                        <a:rPr lang="en-US" dirty="0"/>
                        <a:t>Rastislav </a:t>
                      </a:r>
                      <a:r>
                        <a:rPr lang="en-US" dirty="0" err="1"/>
                        <a:t>Bavolar</a:t>
                      </a:r>
                      <a:endParaRPr lang="en-US" dirty="0"/>
                    </a:p>
                  </a:txBody>
                  <a:tcPr/>
                </a:tc>
                <a:tc>
                  <a:txBody>
                    <a:bodyPr/>
                    <a:lstStyle/>
                    <a:p>
                      <a:r>
                        <a:rPr lang="en-US" dirty="0"/>
                        <a:t>Rastislav.Bavolar@marlink.com</a:t>
                      </a:r>
                    </a:p>
                  </a:txBody>
                  <a:tcPr/>
                </a:tc>
                <a:extLst>
                  <a:ext uri="{0D108BD9-81ED-4DB2-BD59-A6C34878D82A}">
                    <a16:rowId xmlns:a16="http://schemas.microsoft.com/office/drawing/2014/main" val="2681179920"/>
                  </a:ext>
                </a:extLst>
              </a:tr>
              <a:tr h="370840">
                <a:tc>
                  <a:txBody>
                    <a:bodyPr/>
                    <a:lstStyle/>
                    <a:p>
                      <a:r>
                        <a:rPr lang="en-US" b="1" dirty="0"/>
                        <a:t>Team Manager RCS Dubai</a:t>
                      </a:r>
                    </a:p>
                  </a:txBody>
                  <a:tcPr/>
                </a:tc>
                <a:tc>
                  <a:txBody>
                    <a:bodyPr/>
                    <a:lstStyle/>
                    <a:p>
                      <a:r>
                        <a:rPr lang="it-IT" dirty="0"/>
                        <a:t>Moutaz Abdalla</a:t>
                      </a:r>
                      <a:endParaRPr lang="en-US" dirty="0"/>
                    </a:p>
                  </a:txBody>
                  <a:tcPr/>
                </a:tc>
                <a:tc>
                  <a:txBody>
                    <a:bodyPr/>
                    <a:lstStyle/>
                    <a:p>
                      <a:r>
                        <a:rPr lang="it-IT" dirty="0"/>
                        <a:t>Moutaz.Abdalla@marlink.com</a:t>
                      </a:r>
                      <a:endParaRPr lang="en-US" dirty="0"/>
                    </a:p>
                  </a:txBody>
                  <a:tcPr/>
                </a:tc>
                <a:extLst>
                  <a:ext uri="{0D108BD9-81ED-4DB2-BD59-A6C34878D82A}">
                    <a16:rowId xmlns:a16="http://schemas.microsoft.com/office/drawing/2014/main" val="3120435520"/>
                  </a:ext>
                </a:extLst>
              </a:tr>
              <a:tr h="370840">
                <a:tc>
                  <a:txBody>
                    <a:bodyPr/>
                    <a:lstStyle/>
                    <a:p>
                      <a:r>
                        <a:rPr lang="en-US" b="1" dirty="0"/>
                        <a:t>Team Manager RCS Houston</a:t>
                      </a:r>
                    </a:p>
                  </a:txBody>
                  <a:tcPr/>
                </a:tc>
                <a:tc>
                  <a:txBody>
                    <a:bodyPr/>
                    <a:lstStyle/>
                    <a:p>
                      <a:r>
                        <a:rPr lang="es-ES" dirty="0"/>
                        <a:t>Juan </a:t>
                      </a:r>
                      <a:r>
                        <a:rPr lang="es-ES" dirty="0" err="1"/>
                        <a:t>Velazquez</a:t>
                      </a:r>
                      <a:endParaRPr lang="en-US" dirty="0"/>
                    </a:p>
                  </a:txBody>
                  <a:tcPr/>
                </a:tc>
                <a:tc>
                  <a:txBody>
                    <a:bodyPr/>
                    <a:lstStyle/>
                    <a:p>
                      <a:r>
                        <a:rPr lang="es-ES" dirty="0"/>
                        <a:t>Juan.Velazquez@marlink.com</a:t>
                      </a:r>
                      <a:endParaRPr lang="en-US" dirty="0"/>
                    </a:p>
                  </a:txBody>
                  <a:tcPr/>
                </a:tc>
                <a:extLst>
                  <a:ext uri="{0D108BD9-81ED-4DB2-BD59-A6C34878D82A}">
                    <a16:rowId xmlns:a16="http://schemas.microsoft.com/office/drawing/2014/main" val="34145642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Team Manager RCS Singapore</a:t>
                      </a:r>
                    </a:p>
                  </a:txBody>
                  <a:tcPr/>
                </a:tc>
                <a:tc>
                  <a:txBody>
                    <a:bodyPr/>
                    <a:lstStyle/>
                    <a:p>
                      <a:r>
                        <a:rPr lang="it-IT" dirty="0"/>
                        <a:t>Guanglin Si</a:t>
                      </a:r>
                      <a:endParaRPr lang="en-US" dirty="0"/>
                    </a:p>
                  </a:txBody>
                  <a:tcPr/>
                </a:tc>
                <a:tc>
                  <a:txBody>
                    <a:bodyPr/>
                    <a:lstStyle/>
                    <a:p>
                      <a:r>
                        <a:rPr lang="it-IT" dirty="0"/>
                        <a:t>Guanglin.Si@marlink.com</a:t>
                      </a:r>
                      <a:endParaRPr lang="en-US" dirty="0"/>
                    </a:p>
                  </a:txBody>
                  <a:tcPr/>
                </a:tc>
                <a:extLst>
                  <a:ext uri="{0D108BD9-81ED-4DB2-BD59-A6C34878D82A}">
                    <a16:rowId xmlns:a16="http://schemas.microsoft.com/office/drawing/2014/main" val="1801060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Team Manager RCS Tokyo</a:t>
                      </a:r>
                    </a:p>
                  </a:txBody>
                  <a:tcPr/>
                </a:tc>
                <a:tc>
                  <a:txBody>
                    <a:bodyPr/>
                    <a:lstStyle/>
                    <a:p>
                      <a:r>
                        <a:rPr lang="de-DE" dirty="0"/>
                        <a:t>Wilko Visser</a:t>
                      </a:r>
                      <a:endParaRPr lang="en-US" dirty="0"/>
                    </a:p>
                  </a:txBody>
                  <a:tcPr/>
                </a:tc>
                <a:tc>
                  <a:txBody>
                    <a:bodyPr/>
                    <a:lstStyle/>
                    <a:p>
                      <a:r>
                        <a:rPr lang="de-DE" dirty="0"/>
                        <a:t>Wilko.Visser@marlink.com</a:t>
                      </a:r>
                      <a:endParaRPr lang="en-US" dirty="0"/>
                    </a:p>
                  </a:txBody>
                  <a:tcPr/>
                </a:tc>
                <a:extLst>
                  <a:ext uri="{0D108BD9-81ED-4DB2-BD59-A6C34878D82A}">
                    <a16:rowId xmlns:a16="http://schemas.microsoft.com/office/drawing/2014/main" val="4032335255"/>
                  </a:ext>
                </a:extLst>
              </a:tr>
            </a:tbl>
          </a:graphicData>
        </a:graphic>
      </p:graphicFrame>
    </p:spTree>
    <p:extLst>
      <p:ext uri="{BB962C8B-B14F-4D97-AF65-F5344CB8AC3E}">
        <p14:creationId xmlns:p14="http://schemas.microsoft.com/office/powerpoint/2010/main" val="4206587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45B393B-A326-A966-2698-574365BCB174}"/>
              </a:ext>
            </a:extLst>
          </p:cNvPr>
          <p:cNvGraphicFramePr>
            <a:graphicFrameLocks noGrp="1"/>
          </p:cNvGraphicFramePr>
          <p:nvPr>
            <p:ph idx="1"/>
          </p:nvPr>
        </p:nvGraphicFramePr>
        <p:xfrm>
          <a:off x="515937" y="749078"/>
          <a:ext cx="11160125" cy="42116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00910DE6-3FB3-D1DD-56A2-B28944C481F0}"/>
              </a:ext>
            </a:extLst>
          </p:cNvPr>
          <p:cNvSpPr>
            <a:spLocks noGrp="1"/>
          </p:cNvSpPr>
          <p:nvPr>
            <p:ph type="sldNum" sz="quarter" idx="10"/>
          </p:nvPr>
        </p:nvSpPr>
        <p:spPr/>
        <p:txBody>
          <a:bodyPr/>
          <a:lstStyle/>
          <a:p>
            <a:pPr marL="0" marR="0" lvl="0" indent="0" algn="l" defTabSz="586996"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4D4D4F"/>
                </a:solidFill>
                <a:effectLst/>
                <a:uLnTx/>
                <a:uFillTx/>
                <a:latin typeface="Calibri" panose="020F0502020204030204"/>
                <a:ea typeface="+mn-ea"/>
                <a:cs typeface="+mn-cs"/>
              </a:rPr>
              <a:t>Slide </a:t>
            </a:r>
            <a:fld id="{71782E05-F7E8-6C4E-A44E-0C6720C54612}" type="slidenum">
              <a:rPr kumimoji="0" lang="en-GB" sz="800" b="0" i="0" u="none" strike="noStrike" kern="1200" cap="none" spc="0" normalizeH="0" baseline="0" noProof="0" smtClean="0">
                <a:ln>
                  <a:noFill/>
                </a:ln>
                <a:solidFill>
                  <a:srgbClr val="4D4D4F"/>
                </a:solidFill>
                <a:effectLst/>
                <a:uLnTx/>
                <a:uFillTx/>
                <a:latin typeface="Calibri" panose="020F0502020204030204"/>
                <a:ea typeface="+mn-ea"/>
                <a:cs typeface="+mn-cs"/>
              </a:rPr>
              <a:pPr marL="0" marR="0" lvl="0" indent="0" algn="l" defTabSz="586996" rtl="0" eaLnBrk="1" fontAlgn="auto" latinLnBrk="0" hangingPunct="1">
                <a:lnSpc>
                  <a:spcPct val="100000"/>
                </a:lnSpc>
                <a:spcBef>
                  <a:spcPts val="0"/>
                </a:spcBef>
                <a:spcAft>
                  <a:spcPts val="0"/>
                </a:spcAft>
                <a:buClrTx/>
                <a:buSzTx/>
                <a:buFontTx/>
                <a:buNone/>
                <a:tabLst/>
                <a:defRPr/>
              </a:pPr>
              <a:t>8</a:t>
            </a:fld>
            <a:endParaRPr kumimoji="0" lang="en-GB" sz="800" b="0" i="0" u="none" strike="noStrike" kern="1200" cap="none" spc="0" normalizeH="0" baseline="0" noProof="0">
              <a:ln>
                <a:noFill/>
              </a:ln>
              <a:solidFill>
                <a:srgbClr val="4D4D4F"/>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85CB6681-9DCF-1CCB-DD08-43A29DBF6ED9}"/>
              </a:ext>
            </a:extLst>
          </p:cNvPr>
          <p:cNvSpPr>
            <a:spLocks noGrp="1"/>
          </p:cNvSpPr>
          <p:nvPr>
            <p:ph type="body" sz="quarter" idx="11"/>
          </p:nvPr>
        </p:nvSpPr>
        <p:spPr>
          <a:xfrm>
            <a:off x="347495" y="4960715"/>
            <a:ext cx="11160125" cy="1521891"/>
          </a:xfrm>
        </p:spPr>
        <p:txBody>
          <a:bodyPr/>
          <a:lstStyle/>
          <a:p>
            <a:r>
              <a:rPr lang="en-GB" sz="1400" dirty="0">
                <a:latin typeface="+mj-lt"/>
              </a:rPr>
              <a:t>Staffing; ca 270 employees</a:t>
            </a:r>
          </a:p>
          <a:p>
            <a:r>
              <a:rPr lang="en-GB" sz="1400" dirty="0">
                <a:latin typeface="+mj-lt"/>
              </a:rPr>
              <a:t>Locations; 17 offices globally</a:t>
            </a:r>
          </a:p>
          <a:p>
            <a:endParaRPr lang="en-GB" sz="2000" dirty="0">
              <a:latin typeface="+mj-lt"/>
            </a:endParaRPr>
          </a:p>
          <a:p>
            <a:endParaRPr lang="en-US" dirty="0"/>
          </a:p>
        </p:txBody>
      </p:sp>
      <p:sp>
        <p:nvSpPr>
          <p:cNvPr id="4" name="Date Placeholder 3">
            <a:extLst>
              <a:ext uri="{FF2B5EF4-FFF2-40B4-BE49-F238E27FC236}">
                <a16:creationId xmlns:a16="http://schemas.microsoft.com/office/drawing/2014/main" id="{9CC7BB74-3EDE-F05F-10AA-4D27FEECF802}"/>
              </a:ext>
            </a:extLst>
          </p:cNvPr>
          <p:cNvSpPr>
            <a:spLocks noGrp="1"/>
          </p:cNvSpPr>
          <p:nvPr>
            <p:ph type="dt" sz="half" idx="4294967295"/>
          </p:nvPr>
        </p:nvSpPr>
        <p:spPr>
          <a:xfrm>
            <a:off x="0" y="0"/>
            <a:ext cx="0" cy="0"/>
          </a:xfrm>
        </p:spPr>
        <p:txBody>
          <a:bodyPr/>
          <a:lstStyle/>
          <a:p>
            <a:pPr marL="0" marR="0" lvl="0" indent="0" algn="l" defTabSz="586996" rtl="0" eaLnBrk="1" fontAlgn="auto" latinLnBrk="0" hangingPunct="1">
              <a:lnSpc>
                <a:spcPct val="100000"/>
              </a:lnSpc>
              <a:spcBef>
                <a:spcPts val="0"/>
              </a:spcBef>
              <a:spcAft>
                <a:spcPts val="0"/>
              </a:spcAft>
              <a:buClrTx/>
              <a:buSzTx/>
              <a:buFontTx/>
              <a:buNone/>
              <a:tabLst/>
              <a:defRPr/>
            </a:pPr>
            <a:fld id="{2D46CB2C-6E1D-4D9B-BA9D-B1989164AC13}" type="datetime3">
              <a:rPr kumimoji="0" lang="en-GB" sz="800" b="0" i="0" u="none" strike="noStrike" kern="1200" cap="none" spc="0" normalizeH="0" baseline="0" noProof="0" smtClean="0">
                <a:ln>
                  <a:noFill/>
                </a:ln>
                <a:solidFill>
                  <a:srgbClr val="4D4D4F"/>
                </a:solidFill>
                <a:effectLst/>
                <a:uLnTx/>
                <a:uFillTx/>
                <a:latin typeface="Calibri" panose="020F0502020204030204"/>
                <a:ea typeface="+mn-ea"/>
                <a:cs typeface="+mn-cs"/>
              </a:rPr>
              <a:pPr marL="0" marR="0" lvl="0" indent="0" algn="l" defTabSz="586996" rtl="0" eaLnBrk="1" fontAlgn="auto" latinLnBrk="0" hangingPunct="1">
                <a:lnSpc>
                  <a:spcPct val="100000"/>
                </a:lnSpc>
                <a:spcBef>
                  <a:spcPts val="0"/>
                </a:spcBef>
                <a:spcAft>
                  <a:spcPts val="0"/>
                </a:spcAft>
                <a:buClrTx/>
                <a:buSzTx/>
                <a:buFontTx/>
                <a:buNone/>
                <a:tabLst/>
                <a:defRPr/>
              </a:pPr>
              <a:t>2 September, 2024</a:t>
            </a:fld>
            <a:endParaRPr kumimoji="0" lang="en-GB" sz="800" b="0" i="0" u="none" strike="noStrike" kern="1200" cap="none" spc="0" normalizeH="0" baseline="0" noProof="0">
              <a:ln>
                <a:noFill/>
              </a:ln>
              <a:solidFill>
                <a:srgbClr val="4D4D4F"/>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4AB290A4-BDB0-EB6E-91E9-10F174025D0A}"/>
              </a:ext>
            </a:extLst>
          </p:cNvPr>
          <p:cNvSpPr txBox="1"/>
          <p:nvPr/>
        </p:nvSpPr>
        <p:spPr>
          <a:xfrm>
            <a:off x="411932" y="383245"/>
            <a:ext cx="10153462" cy="553998"/>
          </a:xfrm>
          <a:prstGeom prst="rect">
            <a:avLst/>
          </a:prstGeom>
          <a:noFill/>
        </p:spPr>
        <p:txBody>
          <a:bodyPr wrap="square">
            <a:spAutoFit/>
          </a:bodyPr>
          <a:lstStyle/>
          <a:p>
            <a:r>
              <a:rPr lang="en-GB" sz="3000" dirty="0">
                <a:solidFill>
                  <a:schemeClr val="tx2"/>
                </a:solidFill>
                <a:latin typeface="+mj-lt"/>
                <a:ea typeface="+mj-ea"/>
                <a:cs typeface="+mj-cs"/>
              </a:rPr>
              <a:t>High level Operation Organization as of Sept 2024</a:t>
            </a:r>
            <a:endParaRPr lang="en-US" sz="3000" dirty="0">
              <a:solidFill>
                <a:schemeClr val="tx2"/>
              </a:solidFill>
              <a:latin typeface="+mj-lt"/>
              <a:ea typeface="+mj-ea"/>
              <a:cs typeface="+mj-cs"/>
            </a:endParaRPr>
          </a:p>
        </p:txBody>
      </p:sp>
    </p:spTree>
    <p:extLst>
      <p:ext uri="{BB962C8B-B14F-4D97-AF65-F5344CB8AC3E}">
        <p14:creationId xmlns:p14="http://schemas.microsoft.com/office/powerpoint/2010/main" val="784637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10D5461-D8FE-1F49-B943-1188770311D1}"/>
              </a:ext>
            </a:extLst>
          </p:cNvPr>
          <p:cNvSpPr>
            <a:spLocks noGrp="1"/>
          </p:cNvSpPr>
          <p:nvPr>
            <p:ph type="ctrTitle"/>
          </p:nvPr>
        </p:nvSpPr>
        <p:spPr>
          <a:xfrm>
            <a:off x="2637658" y="2425297"/>
            <a:ext cx="9100503" cy="553998"/>
          </a:xfrm>
        </p:spPr>
        <p:txBody>
          <a:bodyPr/>
          <a:lstStyle/>
          <a:p>
            <a:r>
              <a:rPr lang="en-GB" dirty="0"/>
              <a:t>Thank you!</a:t>
            </a:r>
          </a:p>
        </p:txBody>
      </p:sp>
      <p:sp>
        <p:nvSpPr>
          <p:cNvPr id="6" name="Subtitle 2">
            <a:extLst>
              <a:ext uri="{FF2B5EF4-FFF2-40B4-BE49-F238E27FC236}">
                <a16:creationId xmlns:a16="http://schemas.microsoft.com/office/drawing/2014/main" id="{B158C72E-4B98-B0A4-5E82-DC09BAC04A54}"/>
              </a:ext>
            </a:extLst>
          </p:cNvPr>
          <p:cNvSpPr>
            <a:spLocks noGrp="1"/>
          </p:cNvSpPr>
          <p:nvPr>
            <p:ph type="subTitle" idx="1"/>
          </p:nvPr>
        </p:nvSpPr>
        <p:spPr>
          <a:xfrm>
            <a:off x="2637658" y="2916393"/>
            <a:ext cx="9100503" cy="684226"/>
          </a:xfrm>
        </p:spPr>
        <p:txBody>
          <a:bodyPr/>
          <a:lstStyle/>
          <a:p>
            <a:r>
              <a:rPr lang="en-GB"/>
              <a:t>Any questions?</a:t>
            </a:r>
          </a:p>
        </p:txBody>
      </p:sp>
    </p:spTree>
    <p:extLst>
      <p:ext uri="{BB962C8B-B14F-4D97-AF65-F5344CB8AC3E}">
        <p14:creationId xmlns:p14="http://schemas.microsoft.com/office/powerpoint/2010/main" val="2831850083"/>
      </p:ext>
    </p:extLst>
  </p:cSld>
  <p:clrMapOvr>
    <a:masterClrMapping/>
  </p:clrMapOvr>
</p:sld>
</file>

<file path=ppt/theme/theme1.xml><?xml version="1.0" encoding="utf-8"?>
<a:theme xmlns:a="http://schemas.openxmlformats.org/drawingml/2006/main" name="Marlink 2024">
  <a:themeElements>
    <a:clrScheme name="Marlink">
      <a:dk1>
        <a:srgbClr val="001C3B"/>
      </a:dk1>
      <a:lt1>
        <a:srgbClr val="FFFFFF"/>
      </a:lt1>
      <a:dk2>
        <a:srgbClr val="001C3B"/>
      </a:dk2>
      <a:lt2>
        <a:srgbClr val="FFFFFF"/>
      </a:lt2>
      <a:accent1>
        <a:srgbClr val="001C3B"/>
      </a:accent1>
      <a:accent2>
        <a:srgbClr val="0068AF"/>
      </a:accent2>
      <a:accent3>
        <a:srgbClr val="0E88CA"/>
      </a:accent3>
      <a:accent4>
        <a:srgbClr val="34A9E1"/>
      </a:accent4>
      <a:accent5>
        <a:srgbClr val="E6E8EB"/>
      </a:accent5>
      <a:accent6>
        <a:srgbClr val="B3BBC3"/>
      </a:accent6>
      <a:hlink>
        <a:srgbClr val="0066AA"/>
      </a:hlink>
      <a:folHlink>
        <a:srgbClr val="001C38"/>
      </a:folHlink>
    </a:clrScheme>
    <a:fontScheme name="Custom 6">
      <a:majorFont>
        <a:latin typeface="IBM Plex Sans Medium"/>
        <a:ea typeface=""/>
        <a:cs typeface=""/>
      </a:majorFont>
      <a:minorFont>
        <a:latin typeface="IBM Plex San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72000" tIns="72000" rIns="72000" bIns="72000" rtlCol="0" anchor="ctr"/>
      <a:lstStyle>
        <a:defPPr algn="ctr">
          <a:defRPr sz="1700" dirty="0" smtClean="0">
            <a:latin typeface="IBM Plex Sans Light" panose="020B0403050203000203" pitchFamily="34" charset="0"/>
          </a:defRPr>
        </a:defPPr>
      </a:lstStyle>
      <a:style>
        <a:lnRef idx="2">
          <a:schemeClr val="accent1">
            <a:shade val="15000"/>
          </a:schemeClr>
        </a:lnRef>
        <a:fillRef idx="1">
          <a:schemeClr val="accent1"/>
        </a:fillRef>
        <a:effectRef idx="0">
          <a:schemeClr val="accent1"/>
        </a:effectRef>
        <a:fontRef idx="minor">
          <a:schemeClr val="lt1"/>
        </a:fontRef>
      </a:style>
    </a:spDef>
    <a:txDef>
      <a:spPr>
        <a:noFill/>
      </a:spPr>
      <a:bodyPr wrap="none" lIns="0" tIns="0" rIns="0" bIns="0">
        <a:spAutoFit/>
      </a:bodyPr>
      <a:lstStyle>
        <a:defPPr marL="0" marR="0" algn="l" defTabSz="914400" rtl="0" eaLnBrk="1" fontAlgn="auto" latinLnBrk="0" hangingPunct="1">
          <a:spcAft>
            <a:spcPts val="0"/>
          </a:spcAft>
          <a:buClrTx/>
          <a:buSzTx/>
          <a:tabLst/>
          <a:defRPr kumimoji="0" sz="1700" b="0" i="0" u="none" strike="noStrike" kern="1200" cap="none" spc="0" normalizeH="0" baseline="0" noProof="0" dirty="0" smtClean="0">
            <a:ln>
              <a:noFill/>
            </a:ln>
            <a:solidFill>
              <a:srgbClr val="001C3B"/>
            </a:solidFill>
            <a:effectLst/>
            <a:uLnTx/>
            <a:uFillTx/>
            <a:latin typeface="IBM Plex Sans Light" panose="020B0403050203000203" pitchFamily="34" charset="0"/>
            <a:ea typeface="+mn-ea"/>
            <a:cs typeface="+mn-cs"/>
          </a:defRPr>
        </a:defPPr>
      </a:lstStyle>
    </a:txDef>
  </a:objectDefaults>
  <a:extraClrSchemeLst/>
  <a:extLst>
    <a:ext uri="{05A4C25C-085E-4340-85A3-A5531E510DB2}">
      <thm15:themeFamily xmlns:thm15="http://schemas.microsoft.com/office/thememl/2012/main" name="Marlink 2024 PPT Template" id="{B7044D8B-48B8-4D87-9E1F-89D4804EC635}" vid="{6FC238CF-C4C8-42E3-8FE4-A824CDF285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8c6e304-4eb0-4dcc-9781-8a55292a07fa">
      <Terms xmlns="http://schemas.microsoft.com/office/infopath/2007/PartnerControls"/>
    </lcf76f155ced4ddcb4097134ff3c332f>
    <TaxCatchAll xmlns="4b7bb064-a655-4356-ad19-2346fbc702c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22CE4428226094D884C29B2762BE5EC" ma:contentTypeVersion="12" ma:contentTypeDescription="Create a new document." ma:contentTypeScope="" ma:versionID="e65398aeac159eba5226b56567c9f4e2">
  <xsd:schema xmlns:xsd="http://www.w3.org/2001/XMLSchema" xmlns:xs="http://www.w3.org/2001/XMLSchema" xmlns:p="http://schemas.microsoft.com/office/2006/metadata/properties" xmlns:ns2="d8c6e304-4eb0-4dcc-9781-8a55292a07fa" xmlns:ns3="4b7bb064-a655-4356-ad19-2346fbc702ce" targetNamespace="http://schemas.microsoft.com/office/2006/metadata/properties" ma:root="true" ma:fieldsID="1b396d3246a4a19348defed49fb21a5a" ns2:_="" ns3:_="">
    <xsd:import namespace="d8c6e304-4eb0-4dcc-9781-8a55292a07fa"/>
    <xsd:import namespace="4b7bb064-a655-4356-ad19-2346fbc702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c6e304-4eb0-4dcc-9781-8a55292a07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56614c54-573c-495b-8f89-457b72d3dba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7bb064-a655-4356-ad19-2346fbc702ce"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e7a0f392-14ae-42f2-a018-16c008ec3739}" ma:internalName="TaxCatchAll" ma:showField="CatchAllData" ma:web="4b7bb064-a655-4356-ad19-2346fbc702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5AE704-1259-4723-B384-3AF8FD3043E2}">
  <ds:schemaRefs>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purl.org/dc/terms/"/>
    <ds:schemaRef ds:uri="d8c6e304-4eb0-4dcc-9781-8a55292a07fa"/>
    <ds:schemaRef ds:uri="http://schemas.openxmlformats.org/package/2006/metadata/core-properties"/>
    <ds:schemaRef ds:uri="4b7bb064-a655-4356-ad19-2346fbc702ce"/>
    <ds:schemaRef ds:uri="http://www.w3.org/XML/1998/namespace"/>
  </ds:schemaRefs>
</ds:datastoreItem>
</file>

<file path=customXml/itemProps2.xml><?xml version="1.0" encoding="utf-8"?>
<ds:datastoreItem xmlns:ds="http://schemas.openxmlformats.org/officeDocument/2006/customXml" ds:itemID="{59936B3C-EBC5-4BE3-8B1E-A1CFBB3BAE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8c6e304-4eb0-4dcc-9781-8a55292a07fa"/>
    <ds:schemaRef ds:uri="4b7bb064-a655-4356-ad19-2346fbc702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B1DD42-B2CF-498A-9A9C-994F1AAE6765}">
  <ds:schemaRefs>
    <ds:schemaRef ds:uri="http://schemas.microsoft.com/sharepoint/v3/contenttype/forms"/>
  </ds:schemaRefs>
</ds:datastoreItem>
</file>

<file path=docMetadata/LabelInfo.xml><?xml version="1.0" encoding="utf-8"?>
<clbl:labelList xmlns:clbl="http://schemas.microsoft.com/office/2020/mipLabelMetadata">
  <clbl:label id="{ded592f3-dfc2-4b5e-93c0-f82e92a7e6cb}" enabled="1" method="Privileged" siteId="{e64eed3b-130b-4001-b50d-f867ed318682}" removed="0"/>
</clbl:labelList>
</file>

<file path=docProps/app.xml><?xml version="1.0" encoding="utf-8"?>
<Properties xmlns="http://schemas.openxmlformats.org/officeDocument/2006/extended-properties" xmlns:vt="http://schemas.openxmlformats.org/officeDocument/2006/docPropsVTypes">
  <Template>Marlink 2024 PPT Template</Template>
  <TotalTime>12998</TotalTime>
  <Words>1110</Words>
  <Application>Microsoft Office PowerPoint</Application>
  <PresentationFormat>Widescreen</PresentationFormat>
  <Paragraphs>177</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Marlink 2024</vt:lpstr>
      <vt:lpstr>Possibilities.  Anywhere.</vt:lpstr>
      <vt:lpstr>1st Level Support : Regional Customer Support</vt:lpstr>
      <vt:lpstr>2nd Level Support : Managed Services &amp; Network Operations (MS&amp;NOC)</vt:lpstr>
      <vt:lpstr>Marlink Maritime Support, All Locations</vt:lpstr>
      <vt:lpstr>Present where you need us</vt:lpstr>
      <vt:lpstr>Maritime Customer Support contacts</vt:lpstr>
      <vt:lpstr>RCS Leader Team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Marlink</dc:title>
  <dc:creator>GROSVENOR, Emma</dc:creator>
  <cp:lastModifiedBy>VESTBY, Lars</cp:lastModifiedBy>
  <cp:revision>9</cp:revision>
  <cp:lastPrinted>2024-02-02T13:09:21Z</cp:lastPrinted>
  <dcterms:created xsi:type="dcterms:W3CDTF">2024-02-18T13:20:25Z</dcterms:created>
  <dcterms:modified xsi:type="dcterms:W3CDTF">2024-09-03T05:44:25Z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0x010100B22CE4428226094D884C29B2762BE5EC</vt:lpwstr>
  </property>
</Properties>
</file>