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B1C7D-7F08-4361-A61C-3718BB41B789}" v="685" dt="2021-10-24T12:13:10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K SEUNGHEON" userId="3707378300251c63" providerId="Windows Live" clId="Web-{620B1C7D-7F08-4361-A61C-3718BB41B789}"/>
    <pc:docChg chg="addSld modSld">
      <pc:chgData name="BACK SEUNGHEON" userId="3707378300251c63" providerId="Windows Live" clId="Web-{620B1C7D-7F08-4361-A61C-3718BB41B789}" dt="2021-10-24T12:13:10.668" v="686" actId="20577"/>
      <pc:docMkLst>
        <pc:docMk/>
      </pc:docMkLst>
      <pc:sldChg chg="addSp delSp modSp mod setBg addAnim">
        <pc:chgData name="BACK SEUNGHEON" userId="3707378300251c63" providerId="Windows Live" clId="Web-{620B1C7D-7F08-4361-A61C-3718BB41B789}" dt="2021-10-24T12:13:10.668" v="686" actId="20577"/>
        <pc:sldMkLst>
          <pc:docMk/>
          <pc:sldMk cId="3569210928" sldId="256"/>
        </pc:sldMkLst>
        <pc:spChg chg="mo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BACK SEUNGHEON" userId="3707378300251c63" providerId="Windows Live" clId="Web-{620B1C7D-7F08-4361-A61C-3718BB41B789}" dt="2021-10-24T11:58:03.851" v="18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BACK SEUNGHEON" userId="3707378300251c63" providerId="Windows Live" clId="Web-{620B1C7D-7F08-4361-A61C-3718BB41B789}" dt="2021-10-24T12:12:17.761" v="663"/>
          <ac:spMkLst>
            <pc:docMk/>
            <pc:sldMk cId="3569210928" sldId="256"/>
            <ac:spMk id="5" creationId="{68C6A30A-58AA-417D-BB19-29C3D867B14D}"/>
          </ac:spMkLst>
        </pc:spChg>
        <pc:spChg chg="add mod">
          <ac:chgData name="BACK SEUNGHEON" userId="3707378300251c63" providerId="Windows Live" clId="Web-{620B1C7D-7F08-4361-A61C-3718BB41B789}" dt="2021-10-24T12:13:10.668" v="686" actId="20577"/>
          <ac:spMkLst>
            <pc:docMk/>
            <pc:sldMk cId="3569210928" sldId="256"/>
            <ac:spMk id="6" creationId="{410F24E2-F85E-4CBC-9507-1E50D22C49A6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7" creationId="{D278ADA9-6383-4BDD-80D2-8899A402687B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9" creationId="{484B7147-B0F6-40ED-B5A2-FF72BC8198B6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11" creationId="{B36D2DE0-0628-4A9A-A59D-7BA8B5EB3022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13" creationId="{48E405C9-94BE-41DA-928C-DEC9A8550E9F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15" creationId="{D2091A72-D5BB-42AC-8FD3-F7747D90861E}"/>
          </ac:spMkLst>
        </pc:spChg>
        <pc:spChg chg="add">
          <ac:chgData name="BACK SEUNGHEON" userId="3707378300251c63" providerId="Windows Live" clId="Web-{620B1C7D-7F08-4361-A61C-3718BB41B789}" dt="2021-10-24T12:12:20.777" v="664"/>
          <ac:spMkLst>
            <pc:docMk/>
            <pc:sldMk cId="3569210928" sldId="256"/>
            <ac:spMk id="17" creationId="{6ED12BFC-A737-46AF-8411-481112D54B0C}"/>
          </ac:spMkLst>
        </pc:spChg>
      </pc:sldChg>
      <pc:sldChg chg="addSp delSp modSp new mod setBg">
        <pc:chgData name="BACK SEUNGHEON" userId="3707378300251c63" providerId="Windows Live" clId="Web-{620B1C7D-7F08-4361-A61C-3718BB41B789}" dt="2021-10-24T12:11:19.572" v="655"/>
        <pc:sldMkLst>
          <pc:docMk/>
          <pc:sldMk cId="1602619938" sldId="257"/>
        </pc:sldMkLst>
        <pc:spChg chg="del">
          <ac:chgData name="BACK SEUNGHEON" userId="3707378300251c63" providerId="Windows Live" clId="Web-{620B1C7D-7F08-4361-A61C-3718BB41B789}" dt="2021-10-24T12:00:12.574" v="49"/>
          <ac:spMkLst>
            <pc:docMk/>
            <pc:sldMk cId="1602619938" sldId="257"/>
            <ac:spMk id="2" creationId="{59FEF611-4CAF-468A-B330-D9429BE34E0A}"/>
          </ac:spMkLst>
        </pc:spChg>
        <pc:spChg chg="mod">
          <ac:chgData name="BACK SEUNGHEON" userId="3707378300251c63" providerId="Windows Live" clId="Web-{620B1C7D-7F08-4361-A61C-3718BB41B789}" dt="2021-10-24T12:11:19.572" v="655"/>
          <ac:spMkLst>
            <pc:docMk/>
            <pc:sldMk cId="1602619938" sldId="257"/>
            <ac:spMk id="3" creationId="{AC26B7E1-78D4-41BC-AD43-018A1826DA91}"/>
          </ac:spMkLst>
        </pc:spChg>
        <pc:spChg chg="add">
          <ac:chgData name="BACK SEUNGHEON" userId="3707378300251c63" providerId="Windows Live" clId="Web-{620B1C7D-7F08-4361-A61C-3718BB41B789}" dt="2021-10-24T12:11:19.572" v="655"/>
          <ac:spMkLst>
            <pc:docMk/>
            <pc:sldMk cId="1602619938" sldId="257"/>
            <ac:spMk id="10" creationId="{D2B783EE-0239-4717-BBEA-8C9EAC61C824}"/>
          </ac:spMkLst>
        </pc:spChg>
        <pc:spChg chg="add">
          <ac:chgData name="BACK SEUNGHEON" userId="3707378300251c63" providerId="Windows Live" clId="Web-{620B1C7D-7F08-4361-A61C-3718BB41B789}" dt="2021-10-24T12:11:19.572" v="655"/>
          <ac:spMkLst>
            <pc:docMk/>
            <pc:sldMk cId="1602619938" sldId="257"/>
            <ac:spMk id="12" creationId="{A7B99495-F43F-4D80-A44F-2CB4764EB90B}"/>
          </ac:spMkLst>
        </pc:spChg>
        <pc:spChg chg="add">
          <ac:chgData name="BACK SEUNGHEON" userId="3707378300251c63" providerId="Windows Live" clId="Web-{620B1C7D-7F08-4361-A61C-3718BB41B789}" dt="2021-10-24T12:11:19.572" v="655"/>
          <ac:spMkLst>
            <pc:docMk/>
            <pc:sldMk cId="1602619938" sldId="257"/>
            <ac:spMk id="14" creationId="{70BEB1E7-2F88-40BC-B73D-42E5B6F80BFC}"/>
          </ac:spMkLst>
        </pc:spChg>
        <pc:picChg chg="add mod ord">
          <ac:chgData name="BACK SEUNGHEON" userId="3707378300251c63" providerId="Windows Live" clId="Web-{620B1C7D-7F08-4361-A61C-3718BB41B789}" dt="2021-10-24T12:11:19.572" v="655"/>
          <ac:picMkLst>
            <pc:docMk/>
            <pc:sldMk cId="1602619938" sldId="257"/>
            <ac:picMk id="4" creationId="{D4DD3574-A0D9-4EE0-B880-1152291EAC78}"/>
          </ac:picMkLst>
        </pc:picChg>
        <pc:picChg chg="add mod">
          <ac:chgData name="BACK SEUNGHEON" userId="3707378300251c63" providerId="Windows Live" clId="Web-{620B1C7D-7F08-4361-A61C-3718BB41B789}" dt="2021-10-24T12:11:19.572" v="655"/>
          <ac:picMkLst>
            <pc:docMk/>
            <pc:sldMk cId="1602619938" sldId="257"/>
            <ac:picMk id="5" creationId="{4B7017FA-2E6E-499C-A659-4FBDA3B133EC}"/>
          </ac:picMkLst>
        </pc:picChg>
      </pc:sldChg>
      <pc:sldChg chg="addSp delSp modSp new mod setBg">
        <pc:chgData name="BACK SEUNGHEON" userId="3707378300251c63" providerId="Windows Live" clId="Web-{620B1C7D-7F08-4361-A61C-3718BB41B789}" dt="2021-10-24T12:12:11.417" v="662"/>
        <pc:sldMkLst>
          <pc:docMk/>
          <pc:sldMk cId="1593892981" sldId="258"/>
        </pc:sldMkLst>
        <pc:spChg chg="del">
          <ac:chgData name="BACK SEUNGHEON" userId="3707378300251c63" providerId="Windows Live" clId="Web-{620B1C7D-7F08-4361-A61C-3718BB41B789}" dt="2021-10-24T12:08:56.710" v="631"/>
          <ac:spMkLst>
            <pc:docMk/>
            <pc:sldMk cId="1593892981" sldId="258"/>
            <ac:spMk id="2" creationId="{F2270886-39AA-4118-8022-2A859E34E820}"/>
          </ac:spMkLst>
        </pc:spChg>
        <pc:spChg chg="mod ord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3" creationId="{2B55DB3A-F744-4811-9E08-6AB10347CD23}"/>
          </ac:spMkLst>
        </pc:spChg>
        <pc:spChg chg="add del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9" creationId="{8FC9BE17-9A7B-462D-AE50-3D8777387304}"/>
          </ac:spMkLst>
        </pc:spChg>
        <pc:spChg chg="add del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11" creationId="{3EBE8569-6AEC-4B8C-8D53-2DE337CDBA65}"/>
          </ac:spMkLst>
        </pc:spChg>
        <pc:spChg chg="add del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13" creationId="{55D4142C-5077-457F-A6AD-3FECFDB39685}"/>
          </ac:spMkLst>
        </pc:spChg>
        <pc:spChg chg="add del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15" creationId="{7A5F0580-5EE9-419F-96EE-B6529EF6E7D0}"/>
          </ac:spMkLst>
        </pc:spChg>
        <pc:spChg chg="add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20" creationId="{4AC6B390-BC59-4F1D-A0EE-D71A92F0A0B2}"/>
          </ac:spMkLst>
        </pc:spChg>
        <pc:spChg chg="add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22" creationId="{B6C60D79-16F1-4C4B-B7E3-7634E7069CDE}"/>
          </ac:spMkLst>
        </pc:spChg>
        <pc:spChg chg="add">
          <ac:chgData name="BACK SEUNGHEON" userId="3707378300251c63" providerId="Windows Live" clId="Web-{620B1C7D-7F08-4361-A61C-3718BB41B789}" dt="2021-10-24T12:12:11.417" v="662"/>
          <ac:spMkLst>
            <pc:docMk/>
            <pc:sldMk cId="1593892981" sldId="258"/>
            <ac:spMk id="24" creationId="{426B127E-6498-4C77-9C9D-4553A5113B80}"/>
          </ac:spMkLst>
        </pc:spChg>
        <pc:picChg chg="add mod">
          <ac:chgData name="BACK SEUNGHEON" userId="3707378300251c63" providerId="Windows Live" clId="Web-{620B1C7D-7F08-4361-A61C-3718BB41B789}" dt="2021-10-24T12:12:11.417" v="662"/>
          <ac:picMkLst>
            <pc:docMk/>
            <pc:sldMk cId="1593892981" sldId="258"/>
            <ac:picMk id="4" creationId="{0A2818E3-EE13-4CB0-AAFA-27DCC2FFAA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편의점 음식 꿀 조합 레시피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0F24E2-F85E-4CBC-9507-1E50D22C49A6}"/>
              </a:ext>
            </a:extLst>
          </p:cNvPr>
          <p:cNvSpPr txBox="1">
            <a:spLocks/>
          </p:cNvSpPr>
          <p:nvPr/>
        </p:nvSpPr>
        <p:spPr>
          <a:xfrm>
            <a:off x="4322358" y="4934276"/>
            <a:ext cx="3545426" cy="50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ea typeface="맑은 고딕"/>
              </a:rPr>
              <a:t>백승헌 - 1702100343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6B7E1-78D4-41BC-AD43-018A1826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</a:rPr>
              <a:t>저는 1년 정도 편의점 알바를 했습니다. 또한 양 부모님께서 편의점을 운영하고 계십니다.</a:t>
            </a: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r>
              <a:rPr lang="ko-KR" altLang="en-US" sz="1500">
                <a:ea typeface="맑은 고딕"/>
              </a:rPr>
              <a:t>제가 일하면서 </a:t>
            </a:r>
            <a:r>
              <a:rPr lang="ko-KR" altLang="en-US" sz="1500" err="1">
                <a:ea typeface="맑은 고딕"/>
              </a:rPr>
              <a:t>느낀점은</a:t>
            </a:r>
            <a:r>
              <a:rPr lang="ko-KR" altLang="en-US" sz="1500">
                <a:ea typeface="맑은 고딕"/>
              </a:rPr>
              <a:t> 코로나 바이러스의 영향, 바쁜 현대 사회의 흐름때문에 예전보다 편의점 간편식에 대한 수요가 </a:t>
            </a:r>
            <a:r>
              <a:rPr lang="ko-KR" altLang="en-US" sz="1500" err="1">
                <a:ea typeface="맑은 고딕"/>
              </a:rPr>
              <a:t>늘어났다는것</a:t>
            </a:r>
            <a:r>
              <a:rPr lang="ko-KR" altLang="en-US" sz="1500">
                <a:ea typeface="맑은 고딕"/>
              </a:rPr>
              <a:t> 입니다.</a:t>
            </a: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r>
              <a:rPr lang="ko-KR" altLang="en-US" sz="1500">
                <a:ea typeface="맑은 고딕"/>
              </a:rPr>
              <a:t>하지만 기본적으로 편의점 음식들은 자극적이고, 유행에 따라 여러 음식들의 맛들이 </a:t>
            </a:r>
            <a:r>
              <a:rPr lang="ko-KR" altLang="en-US" sz="1500" err="1">
                <a:ea typeface="맑은 고딕"/>
              </a:rPr>
              <a:t>비슷해집니다</a:t>
            </a:r>
            <a:r>
              <a:rPr lang="ko-KR" altLang="en-US" sz="1500">
                <a:ea typeface="맑은 고딕"/>
              </a:rPr>
              <a:t>.</a:t>
            </a:r>
          </a:p>
          <a:p>
            <a:pPr marL="0" indent="0">
              <a:buNone/>
            </a:pPr>
            <a:r>
              <a:rPr lang="ko-KR" altLang="en-US" sz="1500">
                <a:ea typeface="맑은 고딕"/>
              </a:rPr>
              <a:t>그래서 가끔 손님들이 편의점 여러 음식들을 섞어 드시기도 합니다.</a:t>
            </a: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r>
              <a:rPr lang="ko-KR" altLang="en-US" sz="1500">
                <a:ea typeface="맑은 고딕"/>
              </a:rPr>
              <a:t>대표적으로 영화 기생충에 나왔던 '</a:t>
            </a:r>
            <a:r>
              <a:rPr lang="ko-KR" altLang="en-US" sz="1500" err="1">
                <a:ea typeface="맑은 고딕"/>
              </a:rPr>
              <a:t>짜파구리</a:t>
            </a:r>
            <a:r>
              <a:rPr lang="ko-KR" altLang="en-US" sz="1500">
                <a:ea typeface="맑은 고딕"/>
              </a:rPr>
              <a:t>' ,  예전에 유행하던 '</a:t>
            </a:r>
            <a:r>
              <a:rPr lang="ko-KR" altLang="en-US" sz="1500" err="1">
                <a:ea typeface="맑은 고딕"/>
              </a:rPr>
              <a:t>불닭게티</a:t>
            </a:r>
            <a:r>
              <a:rPr lang="ko-KR" altLang="en-US" sz="1500">
                <a:ea typeface="맑은 고딕"/>
              </a:rPr>
              <a:t>' 등이 있습니다.</a:t>
            </a: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  <a:p>
            <a:pPr marL="0" indent="0">
              <a:buNone/>
            </a:pPr>
            <a:endParaRPr lang="ko-KR" altLang="en-US" sz="1500">
              <a:ea typeface="맑은 고딕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5" descr="음식, 플레이트, 식사, 파스타이(가) 표시된 사진&#10;&#10;자동 생성된 설명">
            <a:extLst>
              <a:ext uri="{FF2B5EF4-FFF2-40B4-BE49-F238E27FC236}">
                <a16:creationId xmlns:a16="http://schemas.microsoft.com/office/drawing/2014/main" id="{4B7017FA-2E6E-499C-A659-4FBDA3B13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9" r="869" b="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4DD3574-A0D9-4EE0-B880-1152291E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2" r="12292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261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A2818E3-EE13-4CB0-AAFA-27DCC2FF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" t="1029" r="19053" b="-1"/>
          <a:stretch/>
        </p:blipFill>
        <p:spPr>
          <a:xfrm>
            <a:off x="6541053" y="1452856"/>
            <a:ext cx="4777381" cy="37795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5DB3A-F744-4811-9E08-6AB10347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2200">
                <a:latin typeface="Malgun Gothic"/>
                <a:ea typeface="Malgun Gothic"/>
              </a:rPr>
              <a:t>하지만 몇몇 손님을 제외하고는 가격이 조금 더 나간다는 부담과, 먹어본 맛에 대한 보수적인 생각이 잡혀, 여러 조합 레시피를 실행하는 일이 아직은 드문거 같습니다.</a:t>
            </a:r>
            <a:endParaRPr lang="en-US" sz="2200">
              <a:ea typeface="+mn-lt"/>
              <a:cs typeface="+mn-lt"/>
            </a:endParaRPr>
          </a:p>
          <a:p>
            <a:endParaRPr lang="ko-KR" sz="2200">
              <a:ea typeface="+mn-lt"/>
              <a:cs typeface="+mn-lt"/>
            </a:endParaRPr>
          </a:p>
          <a:p>
            <a:r>
              <a:rPr lang="ko-KR" sz="2200">
                <a:latin typeface="Malgun Gothic"/>
                <a:ea typeface="Malgun Gothic"/>
              </a:rPr>
              <a:t>그래서 모두 가지고 다니는 휴대폰에 쉽고 빠르게 어플로 조합 레시피를 확인하고 , 칼로리, 가격, 리뷰 등을 남길수 있는</a:t>
            </a:r>
            <a:r>
              <a:rPr lang="ko-KR" altLang="en-US" sz="2200">
                <a:latin typeface="Malgun Gothic"/>
                <a:ea typeface="Malgun Gothic"/>
              </a:rPr>
              <a:t> </a:t>
            </a:r>
            <a:endParaRPr lang="ko-KR" altLang="en-US" sz="220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sz="2200">
                <a:latin typeface="Malgun Gothic"/>
                <a:ea typeface="Malgun Gothic"/>
              </a:rPr>
              <a:t>"</a:t>
            </a:r>
            <a:r>
              <a:rPr lang="ko-KR" altLang="en-US" sz="2200">
                <a:latin typeface="Malgun Gothic"/>
                <a:ea typeface="Malgun Gothic"/>
              </a:rPr>
              <a:t>편의점 꿀조합" 어플을</a:t>
            </a:r>
            <a:r>
              <a:rPr lang="ko-KR" sz="2200">
                <a:latin typeface="Malgun Gothic"/>
                <a:ea typeface="Malgun Gothic"/>
              </a:rPr>
              <a:t> 만들고자 합니다.</a:t>
            </a:r>
            <a:endParaRPr lang="ko-KR" sz="2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389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편의점 음식 꿀 조합 레시피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100</cp:revision>
  <dcterms:created xsi:type="dcterms:W3CDTF">2021-10-24T11:53:46Z</dcterms:created>
  <dcterms:modified xsi:type="dcterms:W3CDTF">2021-10-24T12:13:16Z</dcterms:modified>
</cp:coreProperties>
</file>