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239E6-E58C-8D4A-B3FC-7E7033237218}" type="datetimeFigureOut">
              <a:rPr lang="en-US" smtClean="0"/>
              <a:t>8/14/12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0C469-9C4E-354C-A68E-215F7517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3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/>
              <a:t>How does this statement strike you?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0C469-9C4E-354C-A68E-215F7517D6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6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6890885" cy="1362075"/>
          </a:xfrm>
        </p:spPr>
        <p:txBody>
          <a:bodyPr/>
          <a:lstStyle/>
          <a:p>
            <a:r>
              <a:rPr lang="en-US" dirty="0"/>
              <a:t>“JavaScript’s popularity is almost completely independent of its qualities as a programming language.”</a:t>
            </a:r>
          </a:p>
        </p:txBody>
      </p:sp>
    </p:spTree>
    <p:extLst>
      <p:ext uri="{BB962C8B-B14F-4D97-AF65-F5344CB8AC3E}">
        <p14:creationId xmlns:p14="http://schemas.microsoft.com/office/powerpoint/2010/main" val="1495952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466</TotalTime>
  <Words>24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Inkwell</vt:lpstr>
      <vt:lpstr>“JavaScript’s popularity is almost completely independent of its qualities as a programming language.”</vt:lpstr>
    </vt:vector>
  </TitlesOfParts>
  <Company>Backstop Solutions Group,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“JavaScript’s popularity is almost completely independent of its qualities as a programming language.”</dc:title>
  <dc:creator>Stephen Starkey</dc:creator>
  <cp:lastModifiedBy>Stephen Starkey</cp:lastModifiedBy>
  <cp:revision>2</cp:revision>
  <dcterms:created xsi:type="dcterms:W3CDTF">2012-08-13T13:55:10Z</dcterms:created>
  <dcterms:modified xsi:type="dcterms:W3CDTF">2012-08-14T15:16:39Z</dcterms:modified>
</cp:coreProperties>
</file>