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6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B5E12E-E3D4-423C-AD27-DBF14FB95C2E}" v="19" dt="2023-10-25T17:24:11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lom devapalan" userId="92380332786a3667" providerId="LiveId" clId="{CAB5E12E-E3D4-423C-AD27-DBF14FB95C2E}"/>
    <pc:docChg chg="undo custSel addSld delSld modSld">
      <pc:chgData name="shalom devapalan" userId="92380332786a3667" providerId="LiveId" clId="{CAB5E12E-E3D4-423C-AD27-DBF14FB95C2E}" dt="2023-10-25T17:24:42.928" v="1539" actId="1076"/>
      <pc:docMkLst>
        <pc:docMk/>
      </pc:docMkLst>
      <pc:sldChg chg="addSp delSp modSp new del mod">
        <pc:chgData name="shalom devapalan" userId="92380332786a3667" providerId="LiveId" clId="{CAB5E12E-E3D4-423C-AD27-DBF14FB95C2E}" dt="2023-10-21T14:20:58.220" v="9" actId="47"/>
        <pc:sldMkLst>
          <pc:docMk/>
          <pc:sldMk cId="690636010" sldId="256"/>
        </pc:sldMkLst>
        <pc:spChg chg="add del mod">
          <ac:chgData name="shalom devapalan" userId="92380332786a3667" providerId="LiveId" clId="{CAB5E12E-E3D4-423C-AD27-DBF14FB95C2E}" dt="2023-10-21T14:20:43.791" v="7"/>
          <ac:spMkLst>
            <pc:docMk/>
            <pc:sldMk cId="690636010" sldId="256"/>
            <ac:spMk id="2" creationId="{D90572F8-C4D7-3C36-0B42-AE54A300EDEC}"/>
          </ac:spMkLst>
        </pc:spChg>
        <pc:spChg chg="add del mod">
          <ac:chgData name="shalom devapalan" userId="92380332786a3667" providerId="LiveId" clId="{CAB5E12E-E3D4-423C-AD27-DBF14FB95C2E}" dt="2023-10-21T14:20:43.791" v="7"/>
          <ac:spMkLst>
            <pc:docMk/>
            <pc:sldMk cId="690636010" sldId="256"/>
            <ac:spMk id="4" creationId="{A7A11951-0BC8-69E7-01DD-38E7E5BC0AF4}"/>
          </ac:spMkLst>
        </pc:spChg>
        <pc:graphicFrameChg chg="add del mod modGraphic">
          <ac:chgData name="shalom devapalan" userId="92380332786a3667" providerId="LiveId" clId="{CAB5E12E-E3D4-423C-AD27-DBF14FB95C2E}" dt="2023-10-21T14:20:43.791" v="7"/>
          <ac:graphicFrameMkLst>
            <pc:docMk/>
            <pc:sldMk cId="690636010" sldId="256"/>
            <ac:graphicFrameMk id="3" creationId="{5BD60176-D81B-EC8D-B02F-7A25EBC60E77}"/>
          </ac:graphicFrameMkLst>
        </pc:graphicFrameChg>
      </pc:sldChg>
      <pc:sldChg chg="modSp new del mod">
        <pc:chgData name="shalom devapalan" userId="92380332786a3667" providerId="LiveId" clId="{CAB5E12E-E3D4-423C-AD27-DBF14FB95C2E}" dt="2023-10-21T14:21:50.157" v="20" actId="47"/>
        <pc:sldMkLst>
          <pc:docMk/>
          <pc:sldMk cId="2180559808" sldId="257"/>
        </pc:sldMkLst>
        <pc:spChg chg="mod">
          <ac:chgData name="shalom devapalan" userId="92380332786a3667" providerId="LiveId" clId="{CAB5E12E-E3D4-423C-AD27-DBF14FB95C2E}" dt="2023-10-21T14:21:40.834" v="18" actId="14100"/>
          <ac:spMkLst>
            <pc:docMk/>
            <pc:sldMk cId="2180559808" sldId="257"/>
            <ac:spMk id="2" creationId="{A6A6384B-15AB-83BE-B682-E30E3D51BEE4}"/>
          </ac:spMkLst>
        </pc:spChg>
      </pc:sldChg>
      <pc:sldChg chg="addSp delSp modSp new del">
        <pc:chgData name="shalom devapalan" userId="92380332786a3667" providerId="LiveId" clId="{CAB5E12E-E3D4-423C-AD27-DBF14FB95C2E}" dt="2023-10-21T14:24:19.047" v="31" actId="47"/>
        <pc:sldMkLst>
          <pc:docMk/>
          <pc:sldMk cId="3449862053" sldId="258"/>
        </pc:sldMkLst>
        <pc:spChg chg="add del mod">
          <ac:chgData name="shalom devapalan" userId="92380332786a3667" providerId="LiveId" clId="{CAB5E12E-E3D4-423C-AD27-DBF14FB95C2E}" dt="2023-10-21T14:22:59.949" v="29"/>
          <ac:spMkLst>
            <pc:docMk/>
            <pc:sldMk cId="3449862053" sldId="258"/>
            <ac:spMk id="3" creationId="{F1786FA4-1E3A-7D96-46A5-59ED741D6D92}"/>
          </ac:spMkLst>
        </pc:spChg>
        <pc:graphicFrameChg chg="add del mod">
          <ac:chgData name="shalom devapalan" userId="92380332786a3667" providerId="LiveId" clId="{CAB5E12E-E3D4-423C-AD27-DBF14FB95C2E}" dt="2023-10-21T14:22:59.949" v="29"/>
          <ac:graphicFrameMkLst>
            <pc:docMk/>
            <pc:sldMk cId="3449862053" sldId="258"/>
            <ac:graphicFrameMk id="2" creationId="{8B95382B-3114-AE4C-41E6-08BF09927CDD}"/>
          </ac:graphicFrameMkLst>
        </pc:graphicFrameChg>
      </pc:sldChg>
      <pc:sldChg chg="addSp modSp new mod">
        <pc:chgData name="shalom devapalan" userId="92380332786a3667" providerId="LiveId" clId="{CAB5E12E-E3D4-423C-AD27-DBF14FB95C2E}" dt="2023-10-25T15:53:13.613" v="220" actId="20577"/>
        <pc:sldMkLst>
          <pc:docMk/>
          <pc:sldMk cId="3953100012" sldId="259"/>
        </pc:sldMkLst>
        <pc:spChg chg="mod">
          <ac:chgData name="shalom devapalan" userId="92380332786a3667" providerId="LiveId" clId="{CAB5E12E-E3D4-423C-AD27-DBF14FB95C2E}" dt="2023-10-25T15:53:13.613" v="220" actId="20577"/>
          <ac:spMkLst>
            <pc:docMk/>
            <pc:sldMk cId="3953100012" sldId="259"/>
            <ac:spMk id="2" creationId="{8ACA689C-2E62-38DE-4743-1A918C00E10A}"/>
          </ac:spMkLst>
        </pc:spChg>
        <pc:spChg chg="mod">
          <ac:chgData name="shalom devapalan" userId="92380332786a3667" providerId="LiveId" clId="{CAB5E12E-E3D4-423C-AD27-DBF14FB95C2E}" dt="2023-10-21T14:28:09.044" v="206" actId="14100"/>
          <ac:spMkLst>
            <pc:docMk/>
            <pc:sldMk cId="3953100012" sldId="259"/>
            <ac:spMk id="3" creationId="{182F16BE-DC3C-895E-EE21-913A39A46D4F}"/>
          </ac:spMkLst>
        </pc:spChg>
        <pc:graphicFrameChg chg="add mod modGraphic">
          <ac:chgData name="shalom devapalan" userId="92380332786a3667" providerId="LiveId" clId="{CAB5E12E-E3D4-423C-AD27-DBF14FB95C2E}" dt="2023-10-21T14:30:50.867" v="218" actId="14100"/>
          <ac:graphicFrameMkLst>
            <pc:docMk/>
            <pc:sldMk cId="3953100012" sldId="259"/>
            <ac:graphicFrameMk id="4" creationId="{92D39E9D-A61B-7A3C-4B27-D1BEEBDFB019}"/>
          </ac:graphicFrameMkLst>
        </pc:graphicFrameChg>
      </pc:sldChg>
      <pc:sldChg chg="new del">
        <pc:chgData name="shalom devapalan" userId="92380332786a3667" providerId="LiveId" clId="{CAB5E12E-E3D4-423C-AD27-DBF14FB95C2E}" dt="2023-10-25T16:04:23.971" v="222" actId="47"/>
        <pc:sldMkLst>
          <pc:docMk/>
          <pc:sldMk cId="3298566169" sldId="260"/>
        </pc:sldMkLst>
      </pc:sldChg>
      <pc:sldChg chg="new del">
        <pc:chgData name="shalom devapalan" userId="92380332786a3667" providerId="LiveId" clId="{CAB5E12E-E3D4-423C-AD27-DBF14FB95C2E}" dt="2023-10-25T16:11:54.355" v="555" actId="47"/>
        <pc:sldMkLst>
          <pc:docMk/>
          <pc:sldMk cId="161473606" sldId="261"/>
        </pc:sldMkLst>
      </pc:sldChg>
      <pc:sldChg chg="new del">
        <pc:chgData name="shalom devapalan" userId="92380332786a3667" providerId="LiveId" clId="{CAB5E12E-E3D4-423C-AD27-DBF14FB95C2E}" dt="2023-10-25T16:11:52.453" v="554" actId="47"/>
        <pc:sldMkLst>
          <pc:docMk/>
          <pc:sldMk cId="3407240096" sldId="262"/>
        </pc:sldMkLst>
      </pc:sldChg>
      <pc:sldChg chg="new del">
        <pc:chgData name="shalom devapalan" userId="92380332786a3667" providerId="LiveId" clId="{CAB5E12E-E3D4-423C-AD27-DBF14FB95C2E}" dt="2023-10-25T16:11:56.648" v="556" actId="47"/>
        <pc:sldMkLst>
          <pc:docMk/>
          <pc:sldMk cId="679595007" sldId="263"/>
        </pc:sldMkLst>
      </pc:sldChg>
      <pc:sldChg chg="new del">
        <pc:chgData name="shalom devapalan" userId="92380332786a3667" providerId="LiveId" clId="{CAB5E12E-E3D4-423C-AD27-DBF14FB95C2E}" dt="2023-10-25T16:11:50.037" v="553" actId="47"/>
        <pc:sldMkLst>
          <pc:docMk/>
          <pc:sldMk cId="2071144720" sldId="264"/>
        </pc:sldMkLst>
      </pc:sldChg>
      <pc:sldChg chg="new del">
        <pc:chgData name="shalom devapalan" userId="92380332786a3667" providerId="LiveId" clId="{CAB5E12E-E3D4-423C-AD27-DBF14FB95C2E}" dt="2023-10-25T16:11:47.031" v="552" actId="47"/>
        <pc:sldMkLst>
          <pc:docMk/>
          <pc:sldMk cId="3563266452" sldId="265"/>
        </pc:sldMkLst>
      </pc:sldChg>
      <pc:sldChg chg="addSp modSp new mod">
        <pc:chgData name="shalom devapalan" userId="92380332786a3667" providerId="LiveId" clId="{CAB5E12E-E3D4-423C-AD27-DBF14FB95C2E}" dt="2023-10-25T16:11:40.774" v="551" actId="255"/>
        <pc:sldMkLst>
          <pc:docMk/>
          <pc:sldMk cId="1957545056" sldId="266"/>
        </pc:sldMkLst>
        <pc:spChg chg="mod">
          <ac:chgData name="shalom devapalan" userId="92380332786a3667" providerId="LiveId" clId="{CAB5E12E-E3D4-423C-AD27-DBF14FB95C2E}" dt="2023-10-25T16:11:40.774" v="551" actId="255"/>
          <ac:spMkLst>
            <pc:docMk/>
            <pc:sldMk cId="1957545056" sldId="266"/>
            <ac:spMk id="2" creationId="{FF996CF8-BD06-205D-2FF8-BEABCF2C035D}"/>
          </ac:spMkLst>
        </pc:spChg>
        <pc:picChg chg="add mod">
          <ac:chgData name="shalom devapalan" userId="92380332786a3667" providerId="LiveId" clId="{CAB5E12E-E3D4-423C-AD27-DBF14FB95C2E}" dt="2023-10-25T16:07:42.751" v="305" actId="14100"/>
          <ac:picMkLst>
            <pc:docMk/>
            <pc:sldMk cId="1957545056" sldId="266"/>
            <ac:picMk id="3" creationId="{C3B6CDBC-9FA3-F2A2-DF6D-4ED9829E2DD4}"/>
          </ac:picMkLst>
        </pc:picChg>
      </pc:sldChg>
      <pc:sldChg chg="addSp modSp new mod">
        <pc:chgData name="shalom devapalan" userId="92380332786a3667" providerId="LiveId" clId="{CAB5E12E-E3D4-423C-AD27-DBF14FB95C2E}" dt="2023-10-25T16:22:10.143" v="837" actId="14100"/>
        <pc:sldMkLst>
          <pc:docMk/>
          <pc:sldMk cId="3487492107" sldId="267"/>
        </pc:sldMkLst>
        <pc:spChg chg="mod">
          <ac:chgData name="shalom devapalan" userId="92380332786a3667" providerId="LiveId" clId="{CAB5E12E-E3D4-423C-AD27-DBF14FB95C2E}" dt="2023-10-25T16:21:34.078" v="834" actId="20577"/>
          <ac:spMkLst>
            <pc:docMk/>
            <pc:sldMk cId="3487492107" sldId="267"/>
            <ac:spMk id="2" creationId="{98B9A761-1310-A5DE-EE2E-3172C72650C2}"/>
          </ac:spMkLst>
        </pc:spChg>
        <pc:picChg chg="add mod">
          <ac:chgData name="shalom devapalan" userId="92380332786a3667" providerId="LiveId" clId="{CAB5E12E-E3D4-423C-AD27-DBF14FB95C2E}" dt="2023-10-25T16:22:10.143" v="837" actId="14100"/>
          <ac:picMkLst>
            <pc:docMk/>
            <pc:sldMk cId="3487492107" sldId="267"/>
            <ac:picMk id="3" creationId="{0C9FF4D0-A412-B7D3-68EF-9D874A5B088F}"/>
          </ac:picMkLst>
        </pc:picChg>
      </pc:sldChg>
      <pc:sldChg chg="addSp modSp new mod">
        <pc:chgData name="shalom devapalan" userId="92380332786a3667" providerId="LiveId" clId="{CAB5E12E-E3D4-423C-AD27-DBF14FB95C2E}" dt="2023-10-25T16:47:17.745" v="1062" actId="14100"/>
        <pc:sldMkLst>
          <pc:docMk/>
          <pc:sldMk cId="1724514036" sldId="268"/>
        </pc:sldMkLst>
        <pc:spChg chg="mod">
          <ac:chgData name="shalom devapalan" userId="92380332786a3667" providerId="LiveId" clId="{CAB5E12E-E3D4-423C-AD27-DBF14FB95C2E}" dt="2023-10-25T16:46:10.906" v="1055" actId="255"/>
          <ac:spMkLst>
            <pc:docMk/>
            <pc:sldMk cId="1724514036" sldId="268"/>
            <ac:spMk id="2" creationId="{036362CD-F4B5-0BD2-56B6-EABB0AA438F0}"/>
          </ac:spMkLst>
        </pc:spChg>
        <pc:picChg chg="add mod">
          <ac:chgData name="shalom devapalan" userId="92380332786a3667" providerId="LiveId" clId="{CAB5E12E-E3D4-423C-AD27-DBF14FB95C2E}" dt="2023-10-25T16:47:17.745" v="1062" actId="14100"/>
          <ac:picMkLst>
            <pc:docMk/>
            <pc:sldMk cId="1724514036" sldId="268"/>
            <ac:picMk id="3" creationId="{412542E1-7BE5-CF6A-88A9-73B47457EACC}"/>
          </ac:picMkLst>
        </pc:picChg>
      </pc:sldChg>
      <pc:sldChg chg="addSp modSp new mod">
        <pc:chgData name="shalom devapalan" userId="92380332786a3667" providerId="LiveId" clId="{CAB5E12E-E3D4-423C-AD27-DBF14FB95C2E}" dt="2023-10-25T17:23:33.064" v="1532" actId="1076"/>
        <pc:sldMkLst>
          <pc:docMk/>
          <pc:sldMk cId="958916252" sldId="269"/>
        </pc:sldMkLst>
        <pc:spChg chg="mod">
          <ac:chgData name="shalom devapalan" userId="92380332786a3667" providerId="LiveId" clId="{CAB5E12E-E3D4-423C-AD27-DBF14FB95C2E}" dt="2023-10-25T17:23:00.552" v="1526" actId="20577"/>
          <ac:spMkLst>
            <pc:docMk/>
            <pc:sldMk cId="958916252" sldId="269"/>
            <ac:spMk id="2" creationId="{D67C24E7-CBC7-31C3-475A-61B76B4C539B}"/>
          </ac:spMkLst>
        </pc:spChg>
        <pc:picChg chg="add mod">
          <ac:chgData name="shalom devapalan" userId="92380332786a3667" providerId="LiveId" clId="{CAB5E12E-E3D4-423C-AD27-DBF14FB95C2E}" dt="2023-10-25T17:23:33.064" v="1532" actId="1076"/>
          <ac:picMkLst>
            <pc:docMk/>
            <pc:sldMk cId="958916252" sldId="269"/>
            <ac:picMk id="3" creationId="{2081E119-CD3A-DF94-7284-82BC78556867}"/>
          </ac:picMkLst>
        </pc:picChg>
      </pc:sldChg>
      <pc:sldChg chg="addSp modSp new mod">
        <pc:chgData name="shalom devapalan" userId="92380332786a3667" providerId="LiveId" clId="{CAB5E12E-E3D4-423C-AD27-DBF14FB95C2E}" dt="2023-10-25T17:24:42.928" v="1539" actId="1076"/>
        <pc:sldMkLst>
          <pc:docMk/>
          <pc:sldMk cId="3271824879" sldId="270"/>
        </pc:sldMkLst>
        <pc:spChg chg="mod">
          <ac:chgData name="shalom devapalan" userId="92380332786a3667" providerId="LiveId" clId="{CAB5E12E-E3D4-423C-AD27-DBF14FB95C2E}" dt="2023-10-25T17:18:57.982" v="1437" actId="20577"/>
          <ac:spMkLst>
            <pc:docMk/>
            <pc:sldMk cId="3271824879" sldId="270"/>
            <ac:spMk id="2" creationId="{C8E7AE47-1367-9394-4622-10BC5E92A8F7}"/>
          </ac:spMkLst>
        </pc:spChg>
        <pc:picChg chg="add mod">
          <ac:chgData name="shalom devapalan" userId="92380332786a3667" providerId="LiveId" clId="{CAB5E12E-E3D4-423C-AD27-DBF14FB95C2E}" dt="2023-10-25T17:24:42.928" v="1539" actId="1076"/>
          <ac:picMkLst>
            <pc:docMk/>
            <pc:sldMk cId="3271824879" sldId="270"/>
            <ac:picMk id="3" creationId="{FC9C3BF2-6450-757F-1BA3-EAE832EFF4C5}"/>
          </ac:picMkLst>
        </pc:picChg>
      </pc:sldChg>
    </pc:docChg>
  </pc:docChgLst>
  <pc:docChgLst>
    <pc:chgData name="shalom devapalan" userId="92380332786a3667" providerId="LiveId" clId="{98DA6EA4-4A1C-479E-A213-B40121A475B3}"/>
    <pc:docChg chg="modSld">
      <pc:chgData name="shalom devapalan" userId="92380332786a3667" providerId="LiveId" clId="{98DA6EA4-4A1C-479E-A213-B40121A475B3}" dt="2023-10-25T17:30:41.775" v="42" actId="14100"/>
      <pc:docMkLst>
        <pc:docMk/>
      </pc:docMkLst>
      <pc:sldChg chg="modSp mod">
        <pc:chgData name="shalom devapalan" userId="92380332786a3667" providerId="LiveId" clId="{98DA6EA4-4A1C-479E-A213-B40121A475B3}" dt="2023-10-25T17:30:41.775" v="42" actId="14100"/>
        <pc:sldMkLst>
          <pc:docMk/>
          <pc:sldMk cId="3953100012" sldId="259"/>
        </pc:sldMkLst>
        <pc:spChg chg="mod">
          <ac:chgData name="shalom devapalan" userId="92380332786a3667" providerId="LiveId" clId="{98DA6EA4-4A1C-479E-A213-B40121A475B3}" dt="2023-10-25T17:30:41.775" v="42" actId="14100"/>
          <ac:spMkLst>
            <pc:docMk/>
            <pc:sldMk cId="3953100012" sldId="259"/>
            <ac:spMk id="2" creationId="{8ACA689C-2E62-38DE-4743-1A918C00E10A}"/>
          </ac:spMkLst>
        </pc:spChg>
        <pc:spChg chg="mod">
          <ac:chgData name="shalom devapalan" userId="92380332786a3667" providerId="LiveId" clId="{98DA6EA4-4A1C-479E-A213-B40121A475B3}" dt="2023-10-25T17:30:30.610" v="40" actId="14100"/>
          <ac:spMkLst>
            <pc:docMk/>
            <pc:sldMk cId="3953100012" sldId="259"/>
            <ac:spMk id="3" creationId="{182F16BE-DC3C-895E-EE21-913A39A46D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BDAF-870E-2DD4-A703-884442CEE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403B1-098E-8492-2533-4EBF95C06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17790-6223-A984-52F3-B52214F9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9904-B7FA-4EEF-A1BD-B043C9FCA4F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79E6F-FFA1-E2F6-1CF8-D2825983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27FA0-5F2B-1737-BEA9-C47D622D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7F03-6A8D-4004-AAB8-61A0C4C95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7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4193-1589-1408-4F9D-EB53039C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405CD-1BF2-9406-4D57-81E59B2BF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E87A5-7FE4-1123-2A85-CA42D41B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9904-B7FA-4EEF-A1BD-B043C9FCA4F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510EB-7244-0B9F-4115-B384A23C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03DC8-EF2C-2AFD-DBFD-71252B8B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7F03-6A8D-4004-AAB8-61A0C4C95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1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C7B712-4363-A957-AD4A-4EC641424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BABD8-27D7-1B88-9CEF-6D37CE639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9F66E-57D2-E8DD-1944-F11E4624D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9904-B7FA-4EEF-A1BD-B043C9FCA4F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54101-DAE9-1EC5-4F08-379B5764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C0688-EF2B-D086-4601-40971F27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7F03-6A8D-4004-AAB8-61A0C4C95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6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FBCB-D7A2-8D07-F950-7B25C1077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401DC-D08F-C6BE-9A57-6B470BF1B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65AF6-8760-DA5B-5113-2EA39E39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9904-B7FA-4EEF-A1BD-B043C9FCA4F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479CC-CC12-4C07-0290-9812CFBE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A43A8-8E8B-86D9-0747-421C5E436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7F03-6A8D-4004-AAB8-61A0C4C95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2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5A59-E42A-6739-EE9D-395BB988B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D4587-5700-358C-4CD1-CAE0A394E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37EE7-FE9C-2859-7EE7-91CE9F33E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9904-B7FA-4EEF-A1BD-B043C9FCA4F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0B65D-D2CA-79CC-9B10-04963FDA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F7F79-A453-8098-ABB4-5761F0AA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7F03-6A8D-4004-AAB8-61A0C4C95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8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6E10-3088-C8F9-A265-8915F20F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D260A-0EB8-BA18-CF56-CB7A30670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85EA2-74D1-FC03-7F7D-CA3B23AB2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553DF-2A6E-528E-5436-6FCB4C5DA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9904-B7FA-4EEF-A1BD-B043C9FCA4F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23D61-5B57-B7CC-C77B-01E41543F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27771-E6A4-D33A-71C9-22B24714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7F03-6A8D-4004-AAB8-61A0C4C95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2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53C7-EFDA-F299-520C-C131874F6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59AA3-440A-0C39-83F4-7540665F8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D1439-52C8-B0F8-78D2-220A287C8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7C59B-5C32-6E42-3095-2B5DF5262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F448DD-56E7-2E27-945E-2BC02717A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05B0A9-8A6F-7666-B124-50B059A3C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9904-B7FA-4EEF-A1BD-B043C9FCA4F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E69767-A36B-FAFC-9027-A944F312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65331A-67D3-96E8-F358-FA2C4BB03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7F03-6A8D-4004-AAB8-61A0C4C95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51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9C50-41CF-AB29-FC4C-6D47DC8C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5F794-780F-A70B-D1E9-F14F8FEF9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9904-B7FA-4EEF-A1BD-B043C9FCA4F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BB9DF-56C1-98FE-B5AF-771C4599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FF7EB-ECE1-D7FE-69B2-35D450A6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7F03-6A8D-4004-AAB8-61A0C4C95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2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AF3FB-FB73-BDF0-6326-47D0367F5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9904-B7FA-4EEF-A1BD-B043C9FCA4F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BA26E0-19B1-6DC3-0679-7E83FE56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5C822-A840-A1C4-7E92-05D4D7B3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7F03-6A8D-4004-AAB8-61A0C4C95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2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D750-F281-5932-9910-D095B9EC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19ED9-078E-505D-7538-0D92C96D3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09C00-08AB-058C-D47D-08EC84B82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B1034-289D-046A-73CF-59413D0F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9904-B7FA-4EEF-A1BD-B043C9FCA4F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7340B-D521-61A5-04E4-9EC169ED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477A5-76F7-6A49-B018-FD01D770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7F03-6A8D-4004-AAB8-61A0C4C95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0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57D7-00C6-F3C9-7264-E55FBB6A2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2DA41D-E284-3592-EE28-AB040AF87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AA0AE-5DF1-854B-3A53-B210AA36E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C8553-9D63-0DC5-CD71-4CB30D2A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9904-B7FA-4EEF-A1BD-B043C9FCA4F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49868-F8FE-B707-4374-F29BD6EB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F5908-13A3-55A3-418E-666044B0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7F03-6A8D-4004-AAB8-61A0C4C95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5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03A57-1822-FC80-8713-3BEF32995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F8FCE-BFC1-40BB-5DB2-8B5FA4F02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37D12-DBD7-9EF5-2777-1EA28CB8D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79904-B7FA-4EEF-A1BD-B043C9FCA4F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27BA0-1551-C742-A503-D17EFC454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074A5-6B73-3C44-734D-5DEE52301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7F03-6A8D-4004-AAB8-61A0C4C95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1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689C-2E62-38DE-4743-1A918C00E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858"/>
            <a:ext cx="9144000" cy="285529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3107 – JAWAHAR ENGINEERING COLLEGE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Title - AI 101- Artificial Intelligence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– Building a Smarter AI Powered Classifier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– 310721205002: S.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Muthunivas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Pandi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F16BE-DC3C-895E-EE21-913A39A46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0580" y="3156155"/>
            <a:ext cx="8357420" cy="3371489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D39E9D-A61B-7A3C-4B27-D1BEEBDFB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491617"/>
              </p:ext>
            </p:extLst>
          </p:nvPr>
        </p:nvGraphicFramePr>
        <p:xfrm>
          <a:off x="2310580" y="3156155"/>
          <a:ext cx="7983791" cy="32083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3261">
                  <a:extLst>
                    <a:ext uri="{9D8B030D-6E8A-4147-A177-3AD203B41FA5}">
                      <a16:colId xmlns:a16="http://schemas.microsoft.com/office/drawing/2014/main" val="1400694666"/>
                    </a:ext>
                  </a:extLst>
                </a:gridCol>
                <a:gridCol w="1742295">
                  <a:extLst>
                    <a:ext uri="{9D8B030D-6E8A-4147-A177-3AD203B41FA5}">
                      <a16:colId xmlns:a16="http://schemas.microsoft.com/office/drawing/2014/main" val="2410053886"/>
                    </a:ext>
                  </a:extLst>
                </a:gridCol>
                <a:gridCol w="1850645">
                  <a:extLst>
                    <a:ext uri="{9D8B030D-6E8A-4147-A177-3AD203B41FA5}">
                      <a16:colId xmlns:a16="http://schemas.microsoft.com/office/drawing/2014/main" val="873310"/>
                    </a:ext>
                  </a:extLst>
                </a:gridCol>
                <a:gridCol w="2165663">
                  <a:extLst>
                    <a:ext uri="{9D8B030D-6E8A-4147-A177-3AD203B41FA5}">
                      <a16:colId xmlns:a16="http://schemas.microsoft.com/office/drawing/2014/main" val="2765545729"/>
                    </a:ext>
                  </a:extLst>
                </a:gridCol>
                <a:gridCol w="1421927">
                  <a:extLst>
                    <a:ext uri="{9D8B030D-6E8A-4147-A177-3AD203B41FA5}">
                      <a16:colId xmlns:a16="http://schemas.microsoft.com/office/drawing/2014/main" val="173057781"/>
                    </a:ext>
                  </a:extLst>
                </a:gridCol>
              </a:tblGrid>
              <a:tr h="729725">
                <a:tc>
                  <a:txBody>
                    <a:bodyPr/>
                    <a:lstStyle/>
                    <a:p>
                      <a:pPr marL="5778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S.No</a:t>
                      </a:r>
                      <a:r>
                        <a:rPr lang="en-US" sz="1600" kern="100" dirty="0">
                          <a:effectLst/>
                        </a:rPr>
                        <a:t>. </a:t>
                      </a:r>
                      <a:endParaRPr lang="en-US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9215" marR="41275" marT="2032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NaanMudhalvan</a:t>
                      </a:r>
                      <a:r>
                        <a:rPr lang="en-US" sz="1600" kern="100" dirty="0">
                          <a:effectLst/>
                        </a:rPr>
                        <a:t> ID </a:t>
                      </a:r>
                      <a:endParaRPr lang="en-US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9215" marR="41275" marT="20320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Position </a:t>
                      </a:r>
                      <a:endParaRPr lang="en-US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9215" marR="41275" marT="20320" marB="0" anchor="ctr"/>
                </a:tc>
                <a:tc>
                  <a:txBody>
                    <a:bodyPr/>
                    <a:lstStyle/>
                    <a:p>
                      <a:pPr marL="0" marR="2984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Name </a:t>
                      </a:r>
                      <a:endParaRPr lang="en-US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9215" marR="41275" marT="20320" marB="0" anchor="ctr"/>
                </a:tc>
                <a:tc>
                  <a:txBody>
                    <a:bodyPr/>
                    <a:lstStyle/>
                    <a:p>
                      <a:pPr marL="8128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Department </a:t>
                      </a:r>
                      <a:endParaRPr lang="en-US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9215" marR="41275" marT="20320" marB="0" anchor="ctr"/>
                </a:tc>
                <a:extLst>
                  <a:ext uri="{0D108BD9-81ED-4DB2-BD59-A6C34878D82A}">
                    <a16:rowId xmlns:a16="http://schemas.microsoft.com/office/drawing/2014/main" val="2225001464"/>
                  </a:ext>
                </a:extLst>
              </a:tr>
              <a:tr h="729725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en-US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9215" marR="41275" marT="2032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en-US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9215" marR="41275" marT="20320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Faculty Mentor </a:t>
                      </a:r>
                      <a:endParaRPr lang="en-US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9215" marR="41275" marT="20320" marB="0" anchor="ctr"/>
                </a:tc>
                <a:tc>
                  <a:txBody>
                    <a:bodyPr/>
                    <a:lstStyle/>
                    <a:p>
                      <a:pPr marL="127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V. </a:t>
                      </a:r>
                      <a:r>
                        <a:rPr lang="en-US" sz="1600" kern="100" dirty="0" err="1">
                          <a:effectLst/>
                        </a:rPr>
                        <a:t>Nivaskumar</a:t>
                      </a:r>
                      <a:endParaRPr lang="en-US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9215" marR="41275" marT="20320" marB="0" anchor="ctr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en-US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9215" marR="41275" marT="20320" marB="0"/>
                </a:tc>
                <a:extLst>
                  <a:ext uri="{0D108BD9-81ED-4DB2-BD59-A6C34878D82A}">
                    <a16:rowId xmlns:a16="http://schemas.microsoft.com/office/drawing/2014/main" val="851230295"/>
                  </a:ext>
                </a:extLst>
              </a:tr>
              <a:tr h="547855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 </a:t>
                      </a:r>
                      <a:endParaRPr lang="en-US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9215" marR="41275" marT="2032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au310721106001 </a:t>
                      </a:r>
                      <a:endParaRPr lang="en-US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9215" marR="41275" marT="20320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Team Head </a:t>
                      </a:r>
                      <a:endParaRPr lang="en-US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9215" marR="41275" marT="20320" marB="0"/>
                </a:tc>
                <a:tc>
                  <a:txBody>
                    <a:bodyPr/>
                    <a:lstStyle/>
                    <a:p>
                      <a:pPr marL="127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Junia Susheela Shalom </a:t>
                      </a:r>
                      <a:endParaRPr lang="en-US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9215" marR="41275" marT="20320" marB="0"/>
                </a:tc>
                <a:tc>
                  <a:txBody>
                    <a:bodyPr/>
                    <a:lstStyle/>
                    <a:p>
                      <a:pPr marL="127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ECE </a:t>
                      </a:r>
                      <a:endParaRPr lang="en-US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9215" marR="41275" marT="20320" marB="0"/>
                </a:tc>
                <a:extLst>
                  <a:ext uri="{0D108BD9-81ED-4DB2-BD59-A6C34878D82A}">
                    <a16:rowId xmlns:a16="http://schemas.microsoft.com/office/drawing/2014/main" val="1539339362"/>
                  </a:ext>
                </a:extLst>
              </a:tr>
              <a:tr h="591931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2. </a:t>
                      </a:r>
                      <a:endParaRPr lang="en-US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9215" marR="41275" marT="2032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au310721205001 </a:t>
                      </a:r>
                      <a:endParaRPr lang="en-US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9215" marR="41275" marT="20320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Team member </a:t>
                      </a:r>
                      <a:endParaRPr lang="en-US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9215" marR="41275" marT="20320" marB="0"/>
                </a:tc>
                <a:tc>
                  <a:txBody>
                    <a:bodyPr/>
                    <a:lstStyle/>
                    <a:p>
                      <a:pPr marL="127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M. Hariragavan</a:t>
                      </a:r>
                      <a:endParaRPr lang="en-US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9215" marR="41275" marT="20320" marB="0"/>
                </a:tc>
                <a:tc>
                  <a:txBody>
                    <a:bodyPr/>
                    <a:lstStyle/>
                    <a:p>
                      <a:pPr marL="127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IT </a:t>
                      </a:r>
                      <a:endParaRPr lang="en-US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9215" marR="41275" marT="20320" marB="0"/>
                </a:tc>
                <a:extLst>
                  <a:ext uri="{0D108BD9-81ED-4DB2-BD59-A6C34878D82A}">
                    <a16:rowId xmlns:a16="http://schemas.microsoft.com/office/drawing/2014/main" val="710165546"/>
                  </a:ext>
                </a:extLst>
              </a:tr>
              <a:tr h="548603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3. </a:t>
                      </a:r>
                      <a:endParaRPr lang="en-US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9215" marR="41275" marT="2032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au310721205002 </a:t>
                      </a:r>
                      <a:endParaRPr lang="en-US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9215" marR="41275" marT="20320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Team Member </a:t>
                      </a:r>
                      <a:endParaRPr lang="en-US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9215" marR="41275" marT="20320" marB="0"/>
                </a:tc>
                <a:tc>
                  <a:txBody>
                    <a:bodyPr/>
                    <a:lstStyle/>
                    <a:p>
                      <a:pPr marL="127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S. Muthunivas Pandi</a:t>
                      </a:r>
                      <a:endParaRPr lang="en-US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9215" marR="41275" marT="20320" marB="0"/>
                </a:tc>
                <a:tc>
                  <a:txBody>
                    <a:bodyPr/>
                    <a:lstStyle/>
                    <a:p>
                      <a:pPr marL="127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IT </a:t>
                      </a:r>
                      <a:endParaRPr lang="en-US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9215" marR="41275" marT="20320" marB="0"/>
                </a:tc>
                <a:extLst>
                  <a:ext uri="{0D108BD9-81ED-4DB2-BD59-A6C34878D82A}">
                    <a16:rowId xmlns:a16="http://schemas.microsoft.com/office/drawing/2014/main" val="3782573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10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6CF8-BD06-205D-2FF8-BEABCF2C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 Uploading the CSV file into 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&gt;First we import the required libraries.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&gt;Secondly we open the csv file using the code: dataset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(‘spam.csv’)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B6CDBC-9FA3-F2A2-DF6D-4ED9829E2D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22" t="45482" r="7802" b="7481"/>
          <a:stretch/>
        </p:blipFill>
        <p:spPr bwMode="auto">
          <a:xfrm>
            <a:off x="678426" y="1690688"/>
            <a:ext cx="10515601" cy="45983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5754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9A761-1310-A5DE-EE2E-3172C726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226568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 Cleaning the data and preprocessing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&gt;First we converting text to lowercase.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Secondly, tokenize the text to individual words.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Then, we remove stop words and punctuation.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&gt;Last but not least, implement Lemmatization (that that involves grouping together different inflected forms of        the same word).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The above processes are performed using the code shown below: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9FF4D0-A412-B7D3-68EF-9D874A5B08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13" t="23160" r="7169" b="5964"/>
          <a:stretch/>
        </p:blipFill>
        <p:spPr bwMode="auto">
          <a:xfrm>
            <a:off x="843280" y="2164081"/>
            <a:ext cx="10332720" cy="46431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8749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62CD-F4B5-0BD2-56B6-EABB0AA43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 Feature Extraction</a:t>
            </a:r>
            <a:b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This step involves converting tokenized words to numerical features.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Here we use the TF-IDF technique to implement the following lines of code: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2542E1-7BE5-CF6A-88A9-73B47457EA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9" t="20565" r="19211" b="22876"/>
          <a:stretch/>
        </p:blipFill>
        <p:spPr bwMode="auto">
          <a:xfrm>
            <a:off x="701040" y="1690688"/>
            <a:ext cx="10515599" cy="47234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24514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24E7-CBC7-31C3-475A-61B76B4C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19"/>
            <a:ext cx="10515600" cy="1750142"/>
          </a:xfrm>
        </p:spPr>
        <p:txBody>
          <a:bodyPr>
            <a:normAutofit fontScale="90000"/>
          </a:bodyPr>
          <a:lstStyle/>
          <a:p>
            <a:b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4: Model Selection</a:t>
            </a:r>
            <a:b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project we implement the Naïve Bayes algorithm.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algorithm is a supervised learning algorithm, which is based on Bayes Theorem and used for solving classification problems.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The model can trained as follows: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81E119-CD3A-DF94-7284-82BC785568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0" t="26927" r="5138" b="7979"/>
          <a:stretch/>
        </p:blipFill>
        <p:spPr bwMode="auto">
          <a:xfrm>
            <a:off x="610784" y="1877961"/>
            <a:ext cx="11195860" cy="46801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58916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7AE47-1367-9394-4622-10BC5E92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78307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5: Evaluation and Iterative Improvement of Model </a:t>
            </a:r>
            <a:b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First, we measure 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model’s performance using metrics like accuracy, precision, recall, and F1-score, Area under Curve, Confusion Matrix and Mean Square Error.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Secondly, the model is fine-tuned with hyperparameters to improve its accuracy.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The above can be implemented by the following lines of code: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9C3BF2-6450-757F-1BA3-EAE832EFF4C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5" t="28749" r="9123" b="13121"/>
          <a:stretch/>
        </p:blipFill>
        <p:spPr bwMode="auto">
          <a:xfrm>
            <a:off x="605913" y="2143432"/>
            <a:ext cx="10980174" cy="45120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71824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360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3107 – JAWAHAR ENGINEERING COLLEGE  Subject Title - AI 101- Artificial Intelligence Project Title – Building a Smarter AI Powered Classifier  Team Member – 310721205002: S. Muthunivas Pandi </vt:lpstr>
      <vt:lpstr>STEP 1: Uploading the CSV file into a Jupyter notebook  &gt;First we import the required libraries. &gt;Secondly we open the csv file using the code: dataset = pd.read_csv(‘spam.csv’)</vt:lpstr>
      <vt:lpstr>STEP 2: Cleaning the data and preprocessing  &gt;First we converting text to lowercase.  &gt; Secondly, tokenize the text to individual words. &gt; Then, we remove stop words and punctuation.  &gt;Last but not least, implement Lemmatization (that that involves grouping together different inflected forms of        the same word). &gt; The above processes are performed using the code shown below:</vt:lpstr>
      <vt:lpstr>STEP 3: Feature Extraction  &gt; This step involves converting tokenized words to numerical features. &gt; Here we use the TF-IDF technique to implement the following lines of code:</vt:lpstr>
      <vt:lpstr> STEP 4: Model Selection  &gt; For this project we implement the Naïve Bayes algorithm.  &gt; Naïve Bayes algorithm is a supervised learning algorithm, which is based on Bayes Theorem and used for solving classification problems. &gt; The model can trained as follows: </vt:lpstr>
      <vt:lpstr>STEP 5: Evaluation and Iterative Improvement of Model   &gt; First, we measure the model’s performance using metrics like accuracy, precision, recall, and F1-score, Area under Curve, Confusion Matrix and Mean Square Error. &gt; Secondly, the model is fine-tuned with hyperparameters to improve its accuracy. &gt; The above can be implemented by the following lines of code: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3107 – JAWAHAR ENGINEERING COLLEGE  Subject Title - AI 101- Artificial Intelligence Project Title – Building a Smarter AI Powered Classifier</dc:title>
  <dc:creator>shalom devapalan</dc:creator>
  <cp:lastModifiedBy>shalom devapalan</cp:lastModifiedBy>
  <cp:revision>1</cp:revision>
  <dcterms:created xsi:type="dcterms:W3CDTF">2023-10-21T14:19:59Z</dcterms:created>
  <dcterms:modified xsi:type="dcterms:W3CDTF">2023-10-25T17:30:42Z</dcterms:modified>
</cp:coreProperties>
</file>