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sldIdLst>
    <p:sldId id="256" r:id="rId2"/>
    <p:sldId id="258" r:id="rId3"/>
    <p:sldId id="277" r:id="rId4"/>
    <p:sldId id="279" r:id="rId5"/>
    <p:sldId id="280" r:id="rId6"/>
    <p:sldId id="281" r:id="rId7"/>
    <p:sldId id="282" r:id="rId8"/>
    <p:sldId id="283" r:id="rId9"/>
    <p:sldId id="278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5324-0E0B-4443-B31F-D95A50AC40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DD7BC-E6C4-40F5-A612-F836C80B4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E5B2310-F2B6-4C2C-B748-CD6B5891F0DA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FBA-434D-42AB-88FB-CA1335A524EA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9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693B035-3705-4379-B79C-2D8F6F71ADF2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888-B908-49D0-9BEC-7DE75E1AF25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FEA7-9855-4EFF-A0C5-B63572F171B1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3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AE8-74A7-4294-B408-D3A846E3926D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763-DB82-4344-858D-BA6FE2918CE9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CE08-8920-4F62-80F5-09E31AA07C6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27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C6DE-897A-4CD4-BB5F-16CCACE36700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F8CB64D-5795-42F3-897C-902991AA56C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64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39E6-F6A8-4D32-8FA4-809E1BAB555E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58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DF199D-C9BE-477F-9B30-8458A8FA4BD9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0BF4-118F-46E6-717C-5A3BDAF07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 정보검색과 인터넷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DB8AF-00A5-FD17-0313-2957A6B8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20221993 </a:t>
            </a:r>
            <a:r>
              <a:rPr lang="ko-KR" altLang="en-US" dirty="0"/>
              <a:t>이재준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5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6997FAF1-CEA9-DA1B-F4D6-C15EAD82E89E}"/>
              </a:ext>
            </a:extLst>
          </p:cNvPr>
          <p:cNvSpPr txBox="1">
            <a:spLocks/>
          </p:cNvSpPr>
          <p:nvPr/>
        </p:nvSpPr>
        <p:spPr>
          <a:xfrm>
            <a:off x="4374230" y="537848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인터넷 이슈 </a:t>
            </a:r>
            <a:r>
              <a:rPr lang="en-US" altLang="ko-KR" dirty="0"/>
              <a:t>– </a:t>
            </a:r>
            <a:r>
              <a:rPr lang="ko-KR" altLang="en-US" dirty="0"/>
              <a:t>망 사용료</a:t>
            </a:r>
            <a:endParaRPr lang="en-US" altLang="ko-KR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0EBCB97-40E8-343C-7754-028F5A557C55}"/>
              </a:ext>
            </a:extLst>
          </p:cNvPr>
          <p:cNvSpPr txBox="1">
            <a:spLocks/>
          </p:cNvSpPr>
          <p:nvPr/>
        </p:nvSpPr>
        <p:spPr>
          <a:xfrm>
            <a:off x="373598" y="1712910"/>
            <a:ext cx="5191131" cy="3600000"/>
          </a:xfrm>
          <a:custGeom>
            <a:avLst/>
            <a:gdLst>
              <a:gd name="connsiteX0" fmla="*/ 0 w 5191131"/>
              <a:gd name="connsiteY0" fmla="*/ 0 h 3600000"/>
              <a:gd name="connsiteX1" fmla="*/ 596980 w 5191131"/>
              <a:gd name="connsiteY1" fmla="*/ 0 h 3600000"/>
              <a:gd name="connsiteX2" fmla="*/ 1193960 w 5191131"/>
              <a:gd name="connsiteY2" fmla="*/ 0 h 3600000"/>
              <a:gd name="connsiteX3" fmla="*/ 1790940 w 5191131"/>
              <a:gd name="connsiteY3" fmla="*/ 0 h 3600000"/>
              <a:gd name="connsiteX4" fmla="*/ 2439832 w 5191131"/>
              <a:gd name="connsiteY4" fmla="*/ 0 h 3600000"/>
              <a:gd name="connsiteX5" fmla="*/ 3140634 w 5191131"/>
              <a:gd name="connsiteY5" fmla="*/ 0 h 3600000"/>
              <a:gd name="connsiteX6" fmla="*/ 3737614 w 5191131"/>
              <a:gd name="connsiteY6" fmla="*/ 0 h 3600000"/>
              <a:gd name="connsiteX7" fmla="*/ 4230772 w 5191131"/>
              <a:gd name="connsiteY7" fmla="*/ 0 h 3600000"/>
              <a:gd name="connsiteX8" fmla="*/ 5191131 w 5191131"/>
              <a:gd name="connsiteY8" fmla="*/ 0 h 3600000"/>
              <a:gd name="connsiteX9" fmla="*/ 5191131 w 5191131"/>
              <a:gd name="connsiteY9" fmla="*/ 528000 h 3600000"/>
              <a:gd name="connsiteX10" fmla="*/ 5191131 w 5191131"/>
              <a:gd name="connsiteY10" fmla="*/ 1200000 h 3600000"/>
              <a:gd name="connsiteX11" fmla="*/ 5191131 w 5191131"/>
              <a:gd name="connsiteY11" fmla="*/ 1764000 h 3600000"/>
              <a:gd name="connsiteX12" fmla="*/ 5191131 w 5191131"/>
              <a:gd name="connsiteY12" fmla="*/ 2292000 h 3600000"/>
              <a:gd name="connsiteX13" fmla="*/ 5191131 w 5191131"/>
              <a:gd name="connsiteY13" fmla="*/ 2964000 h 3600000"/>
              <a:gd name="connsiteX14" fmla="*/ 5191131 w 5191131"/>
              <a:gd name="connsiteY14" fmla="*/ 3600000 h 3600000"/>
              <a:gd name="connsiteX15" fmla="*/ 4542240 w 5191131"/>
              <a:gd name="connsiteY15" fmla="*/ 3600000 h 3600000"/>
              <a:gd name="connsiteX16" fmla="*/ 4049082 w 5191131"/>
              <a:gd name="connsiteY16" fmla="*/ 3600000 h 3600000"/>
              <a:gd name="connsiteX17" fmla="*/ 3452102 w 5191131"/>
              <a:gd name="connsiteY17" fmla="*/ 3600000 h 3600000"/>
              <a:gd name="connsiteX18" fmla="*/ 2958945 w 5191131"/>
              <a:gd name="connsiteY18" fmla="*/ 3600000 h 3600000"/>
              <a:gd name="connsiteX19" fmla="*/ 2206231 w 5191131"/>
              <a:gd name="connsiteY19" fmla="*/ 3600000 h 3600000"/>
              <a:gd name="connsiteX20" fmla="*/ 1609251 w 5191131"/>
              <a:gd name="connsiteY20" fmla="*/ 3600000 h 3600000"/>
              <a:gd name="connsiteX21" fmla="*/ 1012271 w 5191131"/>
              <a:gd name="connsiteY21" fmla="*/ 3600000 h 3600000"/>
              <a:gd name="connsiteX22" fmla="*/ 0 w 5191131"/>
              <a:gd name="connsiteY22" fmla="*/ 3600000 h 3600000"/>
              <a:gd name="connsiteX23" fmla="*/ 0 w 5191131"/>
              <a:gd name="connsiteY23" fmla="*/ 2964000 h 3600000"/>
              <a:gd name="connsiteX24" fmla="*/ 0 w 5191131"/>
              <a:gd name="connsiteY24" fmla="*/ 2472000 h 3600000"/>
              <a:gd name="connsiteX25" fmla="*/ 0 w 5191131"/>
              <a:gd name="connsiteY25" fmla="*/ 1872000 h 3600000"/>
              <a:gd name="connsiteX26" fmla="*/ 0 w 5191131"/>
              <a:gd name="connsiteY26" fmla="*/ 1308000 h 3600000"/>
              <a:gd name="connsiteX27" fmla="*/ 0 w 5191131"/>
              <a:gd name="connsiteY27" fmla="*/ 672000 h 3600000"/>
              <a:gd name="connsiteX28" fmla="*/ 0 w 5191131"/>
              <a:gd name="connsiteY28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91131" h="3600000" fill="none" extrusionOk="0">
                <a:moveTo>
                  <a:pt x="0" y="0"/>
                </a:moveTo>
                <a:cubicBezTo>
                  <a:pt x="244029" y="18981"/>
                  <a:pt x="424948" y="-28014"/>
                  <a:pt x="596980" y="0"/>
                </a:cubicBezTo>
                <a:cubicBezTo>
                  <a:pt x="769012" y="28014"/>
                  <a:pt x="1000216" y="-695"/>
                  <a:pt x="1193960" y="0"/>
                </a:cubicBezTo>
                <a:cubicBezTo>
                  <a:pt x="1387704" y="695"/>
                  <a:pt x="1513656" y="-9204"/>
                  <a:pt x="1790940" y="0"/>
                </a:cubicBezTo>
                <a:cubicBezTo>
                  <a:pt x="2068224" y="9204"/>
                  <a:pt x="2181810" y="19544"/>
                  <a:pt x="2439832" y="0"/>
                </a:cubicBezTo>
                <a:cubicBezTo>
                  <a:pt x="2697854" y="-19544"/>
                  <a:pt x="2888834" y="-17940"/>
                  <a:pt x="3140634" y="0"/>
                </a:cubicBezTo>
                <a:cubicBezTo>
                  <a:pt x="3392434" y="17940"/>
                  <a:pt x="3498628" y="-7117"/>
                  <a:pt x="3737614" y="0"/>
                </a:cubicBezTo>
                <a:cubicBezTo>
                  <a:pt x="3976600" y="7117"/>
                  <a:pt x="4019899" y="-3162"/>
                  <a:pt x="4230772" y="0"/>
                </a:cubicBezTo>
                <a:cubicBezTo>
                  <a:pt x="4441645" y="3162"/>
                  <a:pt x="4951577" y="42540"/>
                  <a:pt x="5191131" y="0"/>
                </a:cubicBezTo>
                <a:cubicBezTo>
                  <a:pt x="5188956" y="222666"/>
                  <a:pt x="5204429" y="284851"/>
                  <a:pt x="5191131" y="528000"/>
                </a:cubicBezTo>
                <a:cubicBezTo>
                  <a:pt x="5177833" y="771149"/>
                  <a:pt x="5222524" y="970114"/>
                  <a:pt x="5191131" y="1200000"/>
                </a:cubicBezTo>
                <a:cubicBezTo>
                  <a:pt x="5159738" y="1429886"/>
                  <a:pt x="5214191" y="1591755"/>
                  <a:pt x="5191131" y="1764000"/>
                </a:cubicBezTo>
                <a:cubicBezTo>
                  <a:pt x="5168071" y="1936245"/>
                  <a:pt x="5181515" y="2040899"/>
                  <a:pt x="5191131" y="2292000"/>
                </a:cubicBezTo>
                <a:cubicBezTo>
                  <a:pt x="5200747" y="2543101"/>
                  <a:pt x="5198200" y="2697990"/>
                  <a:pt x="5191131" y="2964000"/>
                </a:cubicBezTo>
                <a:cubicBezTo>
                  <a:pt x="5184062" y="3230010"/>
                  <a:pt x="5210925" y="3444497"/>
                  <a:pt x="5191131" y="3600000"/>
                </a:cubicBezTo>
                <a:cubicBezTo>
                  <a:pt x="4932941" y="3587334"/>
                  <a:pt x="4766083" y="3577660"/>
                  <a:pt x="4542240" y="3600000"/>
                </a:cubicBezTo>
                <a:cubicBezTo>
                  <a:pt x="4318397" y="3622340"/>
                  <a:pt x="4258847" y="3579625"/>
                  <a:pt x="4049082" y="3600000"/>
                </a:cubicBezTo>
                <a:cubicBezTo>
                  <a:pt x="3839317" y="3620375"/>
                  <a:pt x="3720769" y="3622050"/>
                  <a:pt x="3452102" y="3600000"/>
                </a:cubicBezTo>
                <a:cubicBezTo>
                  <a:pt x="3183435" y="3577950"/>
                  <a:pt x="3164291" y="3588274"/>
                  <a:pt x="2958945" y="3600000"/>
                </a:cubicBezTo>
                <a:cubicBezTo>
                  <a:pt x="2753599" y="3611726"/>
                  <a:pt x="2543091" y="3581688"/>
                  <a:pt x="2206231" y="3600000"/>
                </a:cubicBezTo>
                <a:cubicBezTo>
                  <a:pt x="1869371" y="3618312"/>
                  <a:pt x="1832791" y="3605631"/>
                  <a:pt x="1609251" y="3600000"/>
                </a:cubicBezTo>
                <a:cubicBezTo>
                  <a:pt x="1385711" y="3594369"/>
                  <a:pt x="1197846" y="3580451"/>
                  <a:pt x="1012271" y="3600000"/>
                </a:cubicBezTo>
                <a:cubicBezTo>
                  <a:pt x="826696" y="3619549"/>
                  <a:pt x="417845" y="3578033"/>
                  <a:pt x="0" y="3600000"/>
                </a:cubicBezTo>
                <a:cubicBezTo>
                  <a:pt x="7721" y="3285029"/>
                  <a:pt x="12983" y="3172373"/>
                  <a:pt x="0" y="2964000"/>
                </a:cubicBezTo>
                <a:cubicBezTo>
                  <a:pt x="-12983" y="2755627"/>
                  <a:pt x="-22890" y="2661075"/>
                  <a:pt x="0" y="2472000"/>
                </a:cubicBezTo>
                <a:cubicBezTo>
                  <a:pt x="22890" y="2282925"/>
                  <a:pt x="-9646" y="2014993"/>
                  <a:pt x="0" y="1872000"/>
                </a:cubicBezTo>
                <a:cubicBezTo>
                  <a:pt x="9646" y="1729007"/>
                  <a:pt x="12204" y="1472047"/>
                  <a:pt x="0" y="1308000"/>
                </a:cubicBezTo>
                <a:cubicBezTo>
                  <a:pt x="-12204" y="1143953"/>
                  <a:pt x="-6699" y="844831"/>
                  <a:pt x="0" y="672000"/>
                </a:cubicBezTo>
                <a:cubicBezTo>
                  <a:pt x="6699" y="499169"/>
                  <a:pt x="-28538" y="255819"/>
                  <a:pt x="0" y="0"/>
                </a:cubicBezTo>
                <a:close/>
              </a:path>
              <a:path w="5191131" h="3600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71659" y="163136"/>
                  <a:pt x="5171097" y="333978"/>
                  <a:pt x="5191131" y="528000"/>
                </a:cubicBezTo>
                <a:cubicBezTo>
                  <a:pt x="5211165" y="722022"/>
                  <a:pt x="5211728" y="878350"/>
                  <a:pt x="5191131" y="1020000"/>
                </a:cubicBezTo>
                <a:cubicBezTo>
                  <a:pt x="5170534" y="1161650"/>
                  <a:pt x="5192724" y="1396164"/>
                  <a:pt x="5191131" y="1584000"/>
                </a:cubicBezTo>
                <a:cubicBezTo>
                  <a:pt x="5189538" y="1771836"/>
                  <a:pt x="5202791" y="1903697"/>
                  <a:pt x="5191131" y="2112000"/>
                </a:cubicBezTo>
                <a:cubicBezTo>
                  <a:pt x="5179471" y="2320303"/>
                  <a:pt x="5180648" y="2487953"/>
                  <a:pt x="5191131" y="2784000"/>
                </a:cubicBezTo>
                <a:cubicBezTo>
                  <a:pt x="5201614" y="3080047"/>
                  <a:pt x="5197815" y="3212957"/>
                  <a:pt x="5191131" y="3600000"/>
                </a:cubicBezTo>
                <a:cubicBezTo>
                  <a:pt x="5057287" y="3622463"/>
                  <a:pt x="4895944" y="3575759"/>
                  <a:pt x="4697974" y="3600000"/>
                </a:cubicBezTo>
                <a:cubicBezTo>
                  <a:pt x="4500004" y="3624241"/>
                  <a:pt x="4399385" y="3597300"/>
                  <a:pt x="4152905" y="3600000"/>
                </a:cubicBezTo>
                <a:cubicBezTo>
                  <a:pt x="3906425" y="3602700"/>
                  <a:pt x="3751769" y="3621292"/>
                  <a:pt x="3607836" y="3600000"/>
                </a:cubicBezTo>
                <a:cubicBezTo>
                  <a:pt x="3463903" y="3578708"/>
                  <a:pt x="3268400" y="3587189"/>
                  <a:pt x="3010856" y="3600000"/>
                </a:cubicBezTo>
                <a:cubicBezTo>
                  <a:pt x="2753312" y="3612811"/>
                  <a:pt x="2534883" y="3618428"/>
                  <a:pt x="2310053" y="3600000"/>
                </a:cubicBezTo>
                <a:cubicBezTo>
                  <a:pt x="2085223" y="3581572"/>
                  <a:pt x="1969524" y="3602551"/>
                  <a:pt x="1816896" y="3600000"/>
                </a:cubicBezTo>
                <a:cubicBezTo>
                  <a:pt x="1664268" y="3597449"/>
                  <a:pt x="1515271" y="3616552"/>
                  <a:pt x="1271827" y="3600000"/>
                </a:cubicBezTo>
                <a:cubicBezTo>
                  <a:pt x="1028383" y="3583448"/>
                  <a:pt x="740692" y="3565401"/>
                  <a:pt x="571024" y="3600000"/>
                </a:cubicBezTo>
                <a:cubicBezTo>
                  <a:pt x="401356" y="3634599"/>
                  <a:pt x="279084" y="3594634"/>
                  <a:pt x="0" y="3600000"/>
                </a:cubicBezTo>
                <a:cubicBezTo>
                  <a:pt x="23994" y="3452758"/>
                  <a:pt x="27077" y="3256777"/>
                  <a:pt x="0" y="3000000"/>
                </a:cubicBezTo>
                <a:cubicBezTo>
                  <a:pt x="-27077" y="2743223"/>
                  <a:pt x="-15956" y="2706243"/>
                  <a:pt x="0" y="2436000"/>
                </a:cubicBezTo>
                <a:cubicBezTo>
                  <a:pt x="15956" y="2165757"/>
                  <a:pt x="6113" y="2057268"/>
                  <a:pt x="0" y="1908000"/>
                </a:cubicBezTo>
                <a:cubicBezTo>
                  <a:pt x="-6113" y="1758732"/>
                  <a:pt x="-28811" y="1493426"/>
                  <a:pt x="0" y="1308000"/>
                </a:cubicBezTo>
                <a:cubicBezTo>
                  <a:pt x="28811" y="1122574"/>
                  <a:pt x="12673" y="824785"/>
                  <a:pt x="0" y="636000"/>
                </a:cubicBezTo>
                <a:cubicBezTo>
                  <a:pt x="-12673" y="447215"/>
                  <a:pt x="26070" y="26817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08C4B-553D-8D7A-3C7A-7CBE13D7A7E5}"/>
              </a:ext>
            </a:extLst>
          </p:cNvPr>
          <p:cNvSpPr txBox="1"/>
          <p:nvPr/>
        </p:nvSpPr>
        <p:spPr>
          <a:xfrm>
            <a:off x="609458" y="1978984"/>
            <a:ext cx="4683552" cy="295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통신 사업자들은 </a:t>
            </a:r>
            <a:r>
              <a:rPr lang="en-US" altLang="ko-KR" dirty="0"/>
              <a:t>1, 2, 3</a:t>
            </a:r>
            <a:r>
              <a:rPr lang="ko-KR" altLang="en-US" dirty="0"/>
              <a:t>으로 급이 나누어짐 </a:t>
            </a:r>
            <a:r>
              <a:rPr lang="en-US" altLang="ko-KR" dirty="0"/>
              <a:t>(</a:t>
            </a:r>
            <a:r>
              <a:rPr lang="ko-KR" altLang="en-US" dirty="0"/>
              <a:t>이하 통신사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ko-KR" altLang="en-US" dirty="0" err="1"/>
              <a:t>통신사끼리의</a:t>
            </a:r>
            <a:r>
              <a:rPr lang="ko-KR" altLang="en-US" dirty="0"/>
              <a:t> 연결은 </a:t>
            </a:r>
            <a:r>
              <a:rPr lang="en-US" altLang="ko-KR" dirty="0"/>
              <a:t>'</a:t>
            </a:r>
            <a:r>
              <a:rPr lang="ko-KR" altLang="en-US" dirty="0" err="1"/>
              <a:t>피어링</a:t>
            </a:r>
            <a:r>
              <a:rPr lang="en-US" altLang="ko-KR" dirty="0"/>
              <a:t>'</a:t>
            </a:r>
            <a:r>
              <a:rPr lang="ko-KR" altLang="en-US" dirty="0"/>
              <a:t>이라고 하여 상호 간 비용을 지불하지 않으나</a:t>
            </a:r>
            <a:r>
              <a:rPr lang="en-US" altLang="ko-KR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상위 통신사와 하위 통신사 간의 연결은 </a:t>
            </a:r>
            <a:r>
              <a:rPr lang="en-US" altLang="ko-KR" dirty="0"/>
              <a:t>'</a:t>
            </a:r>
            <a:r>
              <a:rPr lang="ko-KR" altLang="en-US" dirty="0" err="1"/>
              <a:t>트랜짓</a:t>
            </a:r>
            <a:r>
              <a:rPr lang="en-US" altLang="ko-KR" dirty="0"/>
              <a:t>'</a:t>
            </a:r>
            <a:r>
              <a:rPr lang="ko-KR" altLang="en-US" dirty="0"/>
              <a:t>이라는 이용료가 발생</a:t>
            </a:r>
            <a:endParaRPr lang="en-US" altLang="ko-KR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8548E26-FA34-8225-90F4-E5980F652617}"/>
              </a:ext>
            </a:extLst>
          </p:cNvPr>
          <p:cNvSpPr txBox="1">
            <a:spLocks/>
          </p:cNvSpPr>
          <p:nvPr/>
        </p:nvSpPr>
        <p:spPr>
          <a:xfrm>
            <a:off x="6775518" y="1978984"/>
            <a:ext cx="5191131" cy="1692000"/>
          </a:xfrm>
          <a:custGeom>
            <a:avLst/>
            <a:gdLst>
              <a:gd name="connsiteX0" fmla="*/ 0 w 5191131"/>
              <a:gd name="connsiteY0" fmla="*/ 0 h 1692000"/>
              <a:gd name="connsiteX1" fmla="*/ 648891 w 5191131"/>
              <a:gd name="connsiteY1" fmla="*/ 0 h 1692000"/>
              <a:gd name="connsiteX2" fmla="*/ 1401605 w 5191131"/>
              <a:gd name="connsiteY2" fmla="*/ 0 h 1692000"/>
              <a:gd name="connsiteX3" fmla="*/ 2102408 w 5191131"/>
              <a:gd name="connsiteY3" fmla="*/ 0 h 1692000"/>
              <a:gd name="connsiteX4" fmla="*/ 2855122 w 5191131"/>
              <a:gd name="connsiteY4" fmla="*/ 0 h 1692000"/>
              <a:gd name="connsiteX5" fmla="*/ 3400191 w 5191131"/>
              <a:gd name="connsiteY5" fmla="*/ 0 h 1692000"/>
              <a:gd name="connsiteX6" fmla="*/ 3945260 w 5191131"/>
              <a:gd name="connsiteY6" fmla="*/ 0 h 1692000"/>
              <a:gd name="connsiteX7" fmla="*/ 4438417 w 5191131"/>
              <a:gd name="connsiteY7" fmla="*/ 0 h 1692000"/>
              <a:gd name="connsiteX8" fmla="*/ 5191131 w 5191131"/>
              <a:gd name="connsiteY8" fmla="*/ 0 h 1692000"/>
              <a:gd name="connsiteX9" fmla="*/ 5191131 w 5191131"/>
              <a:gd name="connsiteY9" fmla="*/ 547080 h 1692000"/>
              <a:gd name="connsiteX10" fmla="*/ 5191131 w 5191131"/>
              <a:gd name="connsiteY10" fmla="*/ 1144920 h 1692000"/>
              <a:gd name="connsiteX11" fmla="*/ 5191131 w 5191131"/>
              <a:gd name="connsiteY11" fmla="*/ 1692000 h 1692000"/>
              <a:gd name="connsiteX12" fmla="*/ 4542240 w 5191131"/>
              <a:gd name="connsiteY12" fmla="*/ 1692000 h 1692000"/>
              <a:gd name="connsiteX13" fmla="*/ 3841437 w 5191131"/>
              <a:gd name="connsiteY13" fmla="*/ 1692000 h 1692000"/>
              <a:gd name="connsiteX14" fmla="*/ 3192546 w 5191131"/>
              <a:gd name="connsiteY14" fmla="*/ 1692000 h 1692000"/>
              <a:gd name="connsiteX15" fmla="*/ 2543654 w 5191131"/>
              <a:gd name="connsiteY15" fmla="*/ 1692000 h 1692000"/>
              <a:gd name="connsiteX16" fmla="*/ 1842852 w 5191131"/>
              <a:gd name="connsiteY16" fmla="*/ 1692000 h 1692000"/>
              <a:gd name="connsiteX17" fmla="*/ 1090138 w 5191131"/>
              <a:gd name="connsiteY17" fmla="*/ 1692000 h 1692000"/>
              <a:gd name="connsiteX18" fmla="*/ 0 w 5191131"/>
              <a:gd name="connsiteY18" fmla="*/ 1692000 h 1692000"/>
              <a:gd name="connsiteX19" fmla="*/ 0 w 5191131"/>
              <a:gd name="connsiteY19" fmla="*/ 1111080 h 1692000"/>
              <a:gd name="connsiteX20" fmla="*/ 0 w 5191131"/>
              <a:gd name="connsiteY20" fmla="*/ 547080 h 1692000"/>
              <a:gd name="connsiteX21" fmla="*/ 0 w 5191131"/>
              <a:gd name="connsiteY21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91131" h="1692000" fill="none" extrusionOk="0">
                <a:moveTo>
                  <a:pt x="0" y="0"/>
                </a:moveTo>
                <a:cubicBezTo>
                  <a:pt x="197515" y="-14222"/>
                  <a:pt x="399823" y="4066"/>
                  <a:pt x="648891" y="0"/>
                </a:cubicBezTo>
                <a:cubicBezTo>
                  <a:pt x="897959" y="-4066"/>
                  <a:pt x="1228174" y="-2697"/>
                  <a:pt x="1401605" y="0"/>
                </a:cubicBezTo>
                <a:cubicBezTo>
                  <a:pt x="1575036" y="2697"/>
                  <a:pt x="1803307" y="-5821"/>
                  <a:pt x="2102408" y="0"/>
                </a:cubicBezTo>
                <a:cubicBezTo>
                  <a:pt x="2401509" y="5821"/>
                  <a:pt x="2497632" y="28128"/>
                  <a:pt x="2855122" y="0"/>
                </a:cubicBezTo>
                <a:cubicBezTo>
                  <a:pt x="3212612" y="-28128"/>
                  <a:pt x="3221662" y="18855"/>
                  <a:pt x="3400191" y="0"/>
                </a:cubicBezTo>
                <a:cubicBezTo>
                  <a:pt x="3578720" y="-18855"/>
                  <a:pt x="3791360" y="-1862"/>
                  <a:pt x="3945260" y="0"/>
                </a:cubicBezTo>
                <a:cubicBezTo>
                  <a:pt x="4099160" y="1862"/>
                  <a:pt x="4338620" y="-23233"/>
                  <a:pt x="4438417" y="0"/>
                </a:cubicBezTo>
                <a:cubicBezTo>
                  <a:pt x="4538214" y="23233"/>
                  <a:pt x="4952436" y="-7479"/>
                  <a:pt x="5191131" y="0"/>
                </a:cubicBezTo>
                <a:cubicBezTo>
                  <a:pt x="5196073" y="170342"/>
                  <a:pt x="5185279" y="389781"/>
                  <a:pt x="5191131" y="547080"/>
                </a:cubicBezTo>
                <a:cubicBezTo>
                  <a:pt x="5196983" y="704379"/>
                  <a:pt x="5219259" y="1018777"/>
                  <a:pt x="5191131" y="1144920"/>
                </a:cubicBezTo>
                <a:cubicBezTo>
                  <a:pt x="5163003" y="1271063"/>
                  <a:pt x="5175009" y="1566216"/>
                  <a:pt x="5191131" y="1692000"/>
                </a:cubicBezTo>
                <a:cubicBezTo>
                  <a:pt x="5036870" y="1691441"/>
                  <a:pt x="4707950" y="1676128"/>
                  <a:pt x="4542240" y="1692000"/>
                </a:cubicBezTo>
                <a:cubicBezTo>
                  <a:pt x="4376530" y="1707872"/>
                  <a:pt x="4163589" y="1698834"/>
                  <a:pt x="3841437" y="1692000"/>
                </a:cubicBezTo>
                <a:cubicBezTo>
                  <a:pt x="3519285" y="1685166"/>
                  <a:pt x="3493240" y="1708899"/>
                  <a:pt x="3192546" y="1692000"/>
                </a:cubicBezTo>
                <a:cubicBezTo>
                  <a:pt x="2891852" y="1675101"/>
                  <a:pt x="2737825" y="1714344"/>
                  <a:pt x="2543654" y="1692000"/>
                </a:cubicBezTo>
                <a:cubicBezTo>
                  <a:pt x="2349483" y="1669656"/>
                  <a:pt x="2076371" y="1663068"/>
                  <a:pt x="1842852" y="1692000"/>
                </a:cubicBezTo>
                <a:cubicBezTo>
                  <a:pt x="1609333" y="1720932"/>
                  <a:pt x="1270372" y="1711398"/>
                  <a:pt x="1090138" y="1692000"/>
                </a:cubicBezTo>
                <a:cubicBezTo>
                  <a:pt x="909904" y="1672602"/>
                  <a:pt x="287333" y="1644338"/>
                  <a:pt x="0" y="1692000"/>
                </a:cubicBezTo>
                <a:cubicBezTo>
                  <a:pt x="22932" y="1459088"/>
                  <a:pt x="23887" y="1323768"/>
                  <a:pt x="0" y="1111080"/>
                </a:cubicBezTo>
                <a:cubicBezTo>
                  <a:pt x="-23887" y="898392"/>
                  <a:pt x="20793" y="671935"/>
                  <a:pt x="0" y="547080"/>
                </a:cubicBezTo>
                <a:cubicBezTo>
                  <a:pt x="-20793" y="422225"/>
                  <a:pt x="-19084" y="259736"/>
                  <a:pt x="0" y="0"/>
                </a:cubicBezTo>
                <a:close/>
              </a:path>
              <a:path w="5191131" h="1692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92479" y="196740"/>
                  <a:pt x="5205309" y="390147"/>
                  <a:pt x="5191131" y="530160"/>
                </a:cubicBezTo>
                <a:cubicBezTo>
                  <a:pt x="5176953" y="670173"/>
                  <a:pt x="5186474" y="871877"/>
                  <a:pt x="5191131" y="1043400"/>
                </a:cubicBezTo>
                <a:cubicBezTo>
                  <a:pt x="5195788" y="1214923"/>
                  <a:pt x="5208234" y="1514439"/>
                  <a:pt x="5191131" y="1692000"/>
                </a:cubicBezTo>
                <a:cubicBezTo>
                  <a:pt x="5028479" y="1690378"/>
                  <a:pt x="4807364" y="1666066"/>
                  <a:pt x="4646062" y="1692000"/>
                </a:cubicBezTo>
                <a:cubicBezTo>
                  <a:pt x="4484760" y="1717934"/>
                  <a:pt x="4349126" y="1671442"/>
                  <a:pt x="4100993" y="1692000"/>
                </a:cubicBezTo>
                <a:cubicBezTo>
                  <a:pt x="3852860" y="1712558"/>
                  <a:pt x="3748816" y="1678901"/>
                  <a:pt x="3607836" y="1692000"/>
                </a:cubicBezTo>
                <a:cubicBezTo>
                  <a:pt x="3466856" y="1705099"/>
                  <a:pt x="3106146" y="1678533"/>
                  <a:pt x="2907033" y="1692000"/>
                </a:cubicBezTo>
                <a:cubicBezTo>
                  <a:pt x="2707920" y="1705467"/>
                  <a:pt x="2607323" y="1684403"/>
                  <a:pt x="2361965" y="1692000"/>
                </a:cubicBezTo>
                <a:cubicBezTo>
                  <a:pt x="2116607" y="1699597"/>
                  <a:pt x="1960829" y="1713292"/>
                  <a:pt x="1816896" y="1692000"/>
                </a:cubicBezTo>
                <a:cubicBezTo>
                  <a:pt x="1672963" y="1670708"/>
                  <a:pt x="1477460" y="1679189"/>
                  <a:pt x="1219916" y="1692000"/>
                </a:cubicBezTo>
                <a:cubicBezTo>
                  <a:pt x="962372" y="1704811"/>
                  <a:pt x="585480" y="1684353"/>
                  <a:pt x="0" y="1692000"/>
                </a:cubicBezTo>
                <a:cubicBezTo>
                  <a:pt x="5783" y="1492413"/>
                  <a:pt x="14585" y="1336464"/>
                  <a:pt x="0" y="1178760"/>
                </a:cubicBezTo>
                <a:cubicBezTo>
                  <a:pt x="-14585" y="1021056"/>
                  <a:pt x="7204" y="897072"/>
                  <a:pt x="0" y="665520"/>
                </a:cubicBezTo>
                <a:cubicBezTo>
                  <a:pt x="-7204" y="433968"/>
                  <a:pt x="24394" y="1473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9D75E-48C3-F946-43F5-AA2851FB4230}"/>
              </a:ext>
            </a:extLst>
          </p:cNvPr>
          <p:cNvSpPr txBox="1"/>
          <p:nvPr/>
        </p:nvSpPr>
        <p:spPr>
          <a:xfrm>
            <a:off x="7029308" y="2143262"/>
            <a:ext cx="4683552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한국에서 외국 기업인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구글 </a:t>
            </a:r>
            <a:r>
              <a:rPr lang="en-US" altLang="ko-KR" dirty="0"/>
              <a:t>+ </a:t>
            </a:r>
            <a:r>
              <a:rPr lang="ko-KR" altLang="en-US" dirty="0" err="1"/>
              <a:t>넷플릭스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인스타그램 </a:t>
            </a:r>
            <a:r>
              <a:rPr lang="en-US" altLang="ko-KR" dirty="0"/>
              <a:t>+ </a:t>
            </a:r>
            <a:r>
              <a:rPr lang="ko-KR" altLang="en-US" dirty="0"/>
              <a:t>페이스북의 트래픽이 한국 전체 트래픽의 </a:t>
            </a:r>
            <a:r>
              <a:rPr lang="en-US" altLang="ko-KR" dirty="0"/>
              <a:t>38%</a:t>
            </a:r>
            <a:r>
              <a:rPr lang="ko-KR" altLang="en-US" dirty="0"/>
              <a:t>에 해당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7B38A13-4DE0-4148-E6FC-71C1BE11C6E7}"/>
              </a:ext>
            </a:extLst>
          </p:cNvPr>
          <p:cNvSpPr/>
          <p:nvPr/>
        </p:nvSpPr>
        <p:spPr>
          <a:xfrm>
            <a:off x="5061213" y="2422085"/>
            <a:ext cx="1514611" cy="805797"/>
          </a:xfrm>
          <a:custGeom>
            <a:avLst/>
            <a:gdLst>
              <a:gd name="connsiteX0" fmla="*/ 0 w 1514611"/>
              <a:gd name="connsiteY0" fmla="*/ 201449 h 805797"/>
              <a:gd name="connsiteX1" fmla="*/ 566974 w 1514611"/>
              <a:gd name="connsiteY1" fmla="*/ 201449 h 805797"/>
              <a:gd name="connsiteX2" fmla="*/ 1111713 w 1514611"/>
              <a:gd name="connsiteY2" fmla="*/ 201449 h 805797"/>
              <a:gd name="connsiteX3" fmla="*/ 1111713 w 1514611"/>
              <a:gd name="connsiteY3" fmla="*/ 0 h 805797"/>
              <a:gd name="connsiteX4" fmla="*/ 1514611 w 1514611"/>
              <a:gd name="connsiteY4" fmla="*/ 402899 h 805797"/>
              <a:gd name="connsiteX5" fmla="*/ 1111713 w 1514611"/>
              <a:gd name="connsiteY5" fmla="*/ 805797 h 805797"/>
              <a:gd name="connsiteX6" fmla="*/ 1111713 w 1514611"/>
              <a:gd name="connsiteY6" fmla="*/ 604348 h 805797"/>
              <a:gd name="connsiteX7" fmla="*/ 555857 w 1514611"/>
              <a:gd name="connsiteY7" fmla="*/ 604348 h 805797"/>
              <a:gd name="connsiteX8" fmla="*/ 0 w 1514611"/>
              <a:gd name="connsiteY8" fmla="*/ 604348 h 805797"/>
              <a:gd name="connsiteX9" fmla="*/ 0 w 1514611"/>
              <a:gd name="connsiteY9" fmla="*/ 201449 h 8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4611" h="805797" fill="none" extrusionOk="0">
                <a:moveTo>
                  <a:pt x="0" y="201449"/>
                </a:moveTo>
                <a:cubicBezTo>
                  <a:pt x="155682" y="203664"/>
                  <a:pt x="394401" y="207149"/>
                  <a:pt x="566974" y="201449"/>
                </a:cubicBezTo>
                <a:cubicBezTo>
                  <a:pt x="739547" y="195749"/>
                  <a:pt x="887543" y="177037"/>
                  <a:pt x="1111713" y="201449"/>
                </a:cubicBezTo>
                <a:cubicBezTo>
                  <a:pt x="1114527" y="135261"/>
                  <a:pt x="1118273" y="52281"/>
                  <a:pt x="1111713" y="0"/>
                </a:cubicBezTo>
                <a:cubicBezTo>
                  <a:pt x="1234687" y="88671"/>
                  <a:pt x="1329304" y="191616"/>
                  <a:pt x="1514611" y="402899"/>
                </a:cubicBezTo>
                <a:cubicBezTo>
                  <a:pt x="1356428" y="527456"/>
                  <a:pt x="1250268" y="680717"/>
                  <a:pt x="1111713" y="805797"/>
                </a:cubicBezTo>
                <a:cubicBezTo>
                  <a:pt x="1104619" y="759436"/>
                  <a:pt x="1109992" y="649615"/>
                  <a:pt x="1111713" y="604348"/>
                </a:cubicBezTo>
                <a:cubicBezTo>
                  <a:pt x="947412" y="619370"/>
                  <a:pt x="765315" y="594783"/>
                  <a:pt x="555857" y="604348"/>
                </a:cubicBezTo>
                <a:cubicBezTo>
                  <a:pt x="346399" y="613913"/>
                  <a:pt x="253180" y="610920"/>
                  <a:pt x="0" y="604348"/>
                </a:cubicBezTo>
                <a:cubicBezTo>
                  <a:pt x="597" y="498916"/>
                  <a:pt x="-18445" y="396597"/>
                  <a:pt x="0" y="201449"/>
                </a:cubicBezTo>
                <a:close/>
              </a:path>
              <a:path w="1514611" h="805797" stroke="0" extrusionOk="0">
                <a:moveTo>
                  <a:pt x="0" y="201449"/>
                </a:moveTo>
                <a:cubicBezTo>
                  <a:pt x="197744" y="201686"/>
                  <a:pt x="365676" y="218604"/>
                  <a:pt x="555857" y="201449"/>
                </a:cubicBezTo>
                <a:cubicBezTo>
                  <a:pt x="746038" y="184294"/>
                  <a:pt x="991014" y="194481"/>
                  <a:pt x="1111713" y="201449"/>
                </a:cubicBezTo>
                <a:cubicBezTo>
                  <a:pt x="1117743" y="151517"/>
                  <a:pt x="1107983" y="83602"/>
                  <a:pt x="1111713" y="0"/>
                </a:cubicBezTo>
                <a:cubicBezTo>
                  <a:pt x="1249580" y="105076"/>
                  <a:pt x="1388995" y="261448"/>
                  <a:pt x="1514611" y="402899"/>
                </a:cubicBezTo>
                <a:cubicBezTo>
                  <a:pt x="1356287" y="579896"/>
                  <a:pt x="1258877" y="658331"/>
                  <a:pt x="1111713" y="805797"/>
                </a:cubicBezTo>
                <a:cubicBezTo>
                  <a:pt x="1109829" y="705422"/>
                  <a:pt x="1111233" y="657439"/>
                  <a:pt x="1111713" y="604348"/>
                </a:cubicBezTo>
                <a:cubicBezTo>
                  <a:pt x="881056" y="606224"/>
                  <a:pt x="732856" y="590707"/>
                  <a:pt x="544739" y="604348"/>
                </a:cubicBezTo>
                <a:cubicBezTo>
                  <a:pt x="356622" y="617989"/>
                  <a:pt x="119132" y="624518"/>
                  <a:pt x="0" y="604348"/>
                </a:cubicBezTo>
                <a:cubicBezTo>
                  <a:pt x="8060" y="424440"/>
                  <a:pt x="15230" y="355585"/>
                  <a:pt x="0" y="2014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B11B08D-5E32-8FAD-3EA2-3BC8478BEE47}"/>
              </a:ext>
            </a:extLst>
          </p:cNvPr>
          <p:cNvSpPr txBox="1">
            <a:spLocks/>
          </p:cNvSpPr>
          <p:nvPr/>
        </p:nvSpPr>
        <p:spPr>
          <a:xfrm>
            <a:off x="6360461" y="4426080"/>
            <a:ext cx="5191131" cy="1332000"/>
          </a:xfrm>
          <a:custGeom>
            <a:avLst/>
            <a:gdLst>
              <a:gd name="connsiteX0" fmla="*/ 0 w 5191131"/>
              <a:gd name="connsiteY0" fmla="*/ 0 h 1332000"/>
              <a:gd name="connsiteX1" fmla="*/ 493157 w 5191131"/>
              <a:gd name="connsiteY1" fmla="*/ 0 h 1332000"/>
              <a:gd name="connsiteX2" fmla="*/ 1193960 w 5191131"/>
              <a:gd name="connsiteY2" fmla="*/ 0 h 1332000"/>
              <a:gd name="connsiteX3" fmla="*/ 1739029 w 5191131"/>
              <a:gd name="connsiteY3" fmla="*/ 0 h 1332000"/>
              <a:gd name="connsiteX4" fmla="*/ 2491743 w 5191131"/>
              <a:gd name="connsiteY4" fmla="*/ 0 h 1332000"/>
              <a:gd name="connsiteX5" fmla="*/ 3192546 w 5191131"/>
              <a:gd name="connsiteY5" fmla="*/ 0 h 1332000"/>
              <a:gd name="connsiteX6" fmla="*/ 3945260 w 5191131"/>
              <a:gd name="connsiteY6" fmla="*/ 0 h 1332000"/>
              <a:gd name="connsiteX7" fmla="*/ 4490328 w 5191131"/>
              <a:gd name="connsiteY7" fmla="*/ 0 h 1332000"/>
              <a:gd name="connsiteX8" fmla="*/ 5191131 w 5191131"/>
              <a:gd name="connsiteY8" fmla="*/ 0 h 1332000"/>
              <a:gd name="connsiteX9" fmla="*/ 5191131 w 5191131"/>
              <a:gd name="connsiteY9" fmla="*/ 626040 h 1332000"/>
              <a:gd name="connsiteX10" fmla="*/ 5191131 w 5191131"/>
              <a:gd name="connsiteY10" fmla="*/ 1332000 h 1332000"/>
              <a:gd name="connsiteX11" fmla="*/ 4594151 w 5191131"/>
              <a:gd name="connsiteY11" fmla="*/ 1332000 h 1332000"/>
              <a:gd name="connsiteX12" fmla="*/ 4100993 w 5191131"/>
              <a:gd name="connsiteY12" fmla="*/ 1332000 h 1332000"/>
              <a:gd name="connsiteX13" fmla="*/ 3607836 w 5191131"/>
              <a:gd name="connsiteY13" fmla="*/ 1332000 h 1332000"/>
              <a:gd name="connsiteX14" fmla="*/ 3062767 w 5191131"/>
              <a:gd name="connsiteY14" fmla="*/ 1332000 h 1332000"/>
              <a:gd name="connsiteX15" fmla="*/ 2361965 w 5191131"/>
              <a:gd name="connsiteY15" fmla="*/ 1332000 h 1332000"/>
              <a:gd name="connsiteX16" fmla="*/ 1713073 w 5191131"/>
              <a:gd name="connsiteY16" fmla="*/ 1332000 h 1332000"/>
              <a:gd name="connsiteX17" fmla="*/ 1064182 w 5191131"/>
              <a:gd name="connsiteY17" fmla="*/ 1332000 h 1332000"/>
              <a:gd name="connsiteX18" fmla="*/ 0 w 5191131"/>
              <a:gd name="connsiteY18" fmla="*/ 1332000 h 1332000"/>
              <a:gd name="connsiteX19" fmla="*/ 0 w 5191131"/>
              <a:gd name="connsiteY19" fmla="*/ 639360 h 1332000"/>
              <a:gd name="connsiteX20" fmla="*/ 0 w 5191131"/>
              <a:gd name="connsiteY20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91131" h="1332000" fill="none" extrusionOk="0">
                <a:moveTo>
                  <a:pt x="0" y="0"/>
                </a:moveTo>
                <a:cubicBezTo>
                  <a:pt x="200867" y="2075"/>
                  <a:pt x="273440" y="-18151"/>
                  <a:pt x="493157" y="0"/>
                </a:cubicBezTo>
                <a:cubicBezTo>
                  <a:pt x="712874" y="18151"/>
                  <a:pt x="987656" y="21033"/>
                  <a:pt x="1193960" y="0"/>
                </a:cubicBezTo>
                <a:cubicBezTo>
                  <a:pt x="1400264" y="-21033"/>
                  <a:pt x="1564607" y="5294"/>
                  <a:pt x="1739029" y="0"/>
                </a:cubicBezTo>
                <a:cubicBezTo>
                  <a:pt x="1913451" y="-5294"/>
                  <a:pt x="2318312" y="-2697"/>
                  <a:pt x="2491743" y="0"/>
                </a:cubicBezTo>
                <a:cubicBezTo>
                  <a:pt x="2665174" y="2697"/>
                  <a:pt x="2893445" y="-5821"/>
                  <a:pt x="3192546" y="0"/>
                </a:cubicBezTo>
                <a:cubicBezTo>
                  <a:pt x="3491647" y="5821"/>
                  <a:pt x="3587770" y="28128"/>
                  <a:pt x="3945260" y="0"/>
                </a:cubicBezTo>
                <a:cubicBezTo>
                  <a:pt x="4302750" y="-28128"/>
                  <a:pt x="4315634" y="26092"/>
                  <a:pt x="4490328" y="0"/>
                </a:cubicBezTo>
                <a:cubicBezTo>
                  <a:pt x="4665022" y="-26092"/>
                  <a:pt x="5011592" y="-9649"/>
                  <a:pt x="5191131" y="0"/>
                </a:cubicBezTo>
                <a:cubicBezTo>
                  <a:pt x="5197404" y="248436"/>
                  <a:pt x="5179743" y="406748"/>
                  <a:pt x="5191131" y="626040"/>
                </a:cubicBezTo>
                <a:cubicBezTo>
                  <a:pt x="5202519" y="845332"/>
                  <a:pt x="5178082" y="1188697"/>
                  <a:pt x="5191131" y="1332000"/>
                </a:cubicBezTo>
                <a:cubicBezTo>
                  <a:pt x="5028879" y="1323807"/>
                  <a:pt x="4874576" y="1346954"/>
                  <a:pt x="4594151" y="1332000"/>
                </a:cubicBezTo>
                <a:cubicBezTo>
                  <a:pt x="4313726" y="1317046"/>
                  <a:pt x="4322770" y="1326534"/>
                  <a:pt x="4100993" y="1332000"/>
                </a:cubicBezTo>
                <a:cubicBezTo>
                  <a:pt x="3879216" y="1337466"/>
                  <a:pt x="3749413" y="1315544"/>
                  <a:pt x="3607836" y="1332000"/>
                </a:cubicBezTo>
                <a:cubicBezTo>
                  <a:pt x="3466259" y="1348456"/>
                  <a:pt x="3274023" y="1354000"/>
                  <a:pt x="3062767" y="1332000"/>
                </a:cubicBezTo>
                <a:cubicBezTo>
                  <a:pt x="2851511" y="1310000"/>
                  <a:pt x="2683755" y="1337431"/>
                  <a:pt x="2361965" y="1332000"/>
                </a:cubicBezTo>
                <a:cubicBezTo>
                  <a:pt x="2040175" y="1326569"/>
                  <a:pt x="2019378" y="1351263"/>
                  <a:pt x="1713073" y="1332000"/>
                </a:cubicBezTo>
                <a:cubicBezTo>
                  <a:pt x="1406768" y="1312737"/>
                  <a:pt x="1257664" y="1347934"/>
                  <a:pt x="1064182" y="1332000"/>
                </a:cubicBezTo>
                <a:cubicBezTo>
                  <a:pt x="870700" y="1316066"/>
                  <a:pt x="335528" y="1331671"/>
                  <a:pt x="0" y="1332000"/>
                </a:cubicBezTo>
                <a:cubicBezTo>
                  <a:pt x="32240" y="1116199"/>
                  <a:pt x="17989" y="779750"/>
                  <a:pt x="0" y="639360"/>
                </a:cubicBezTo>
                <a:cubicBezTo>
                  <a:pt x="-17989" y="498970"/>
                  <a:pt x="-23665" y="292353"/>
                  <a:pt x="0" y="0"/>
                </a:cubicBezTo>
                <a:close/>
              </a:path>
              <a:path w="5191131" h="1332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222155" y="168038"/>
                  <a:pt x="5194137" y="400396"/>
                  <a:pt x="5191131" y="639360"/>
                </a:cubicBezTo>
                <a:cubicBezTo>
                  <a:pt x="5188125" y="878324"/>
                  <a:pt x="5209952" y="993707"/>
                  <a:pt x="5191131" y="1332000"/>
                </a:cubicBezTo>
                <a:cubicBezTo>
                  <a:pt x="4908738" y="1353158"/>
                  <a:pt x="4735965" y="1351468"/>
                  <a:pt x="4594151" y="1332000"/>
                </a:cubicBezTo>
                <a:cubicBezTo>
                  <a:pt x="4452337" y="1312532"/>
                  <a:pt x="4106532" y="1344999"/>
                  <a:pt x="3893348" y="1332000"/>
                </a:cubicBezTo>
                <a:cubicBezTo>
                  <a:pt x="3680164" y="1319001"/>
                  <a:pt x="3596412" y="1311442"/>
                  <a:pt x="3348279" y="1332000"/>
                </a:cubicBezTo>
                <a:cubicBezTo>
                  <a:pt x="3100146" y="1352558"/>
                  <a:pt x="2996102" y="1318901"/>
                  <a:pt x="2855122" y="1332000"/>
                </a:cubicBezTo>
                <a:cubicBezTo>
                  <a:pt x="2714142" y="1345099"/>
                  <a:pt x="2353432" y="1318533"/>
                  <a:pt x="2154319" y="1332000"/>
                </a:cubicBezTo>
                <a:cubicBezTo>
                  <a:pt x="1955206" y="1345467"/>
                  <a:pt x="1854609" y="1324403"/>
                  <a:pt x="1609251" y="1332000"/>
                </a:cubicBezTo>
                <a:cubicBezTo>
                  <a:pt x="1363893" y="1339597"/>
                  <a:pt x="1208115" y="1353292"/>
                  <a:pt x="1064182" y="1332000"/>
                </a:cubicBezTo>
                <a:cubicBezTo>
                  <a:pt x="920249" y="1310708"/>
                  <a:pt x="397181" y="1355879"/>
                  <a:pt x="0" y="1332000"/>
                </a:cubicBezTo>
                <a:cubicBezTo>
                  <a:pt x="26917" y="1151292"/>
                  <a:pt x="22744" y="892111"/>
                  <a:pt x="0" y="652680"/>
                </a:cubicBezTo>
                <a:cubicBezTo>
                  <a:pt x="-22744" y="413249"/>
                  <a:pt x="15341" y="13241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0D4BA-B3E6-51CD-1461-27E221114EAD}"/>
              </a:ext>
            </a:extLst>
          </p:cNvPr>
          <p:cNvSpPr txBox="1"/>
          <p:nvPr/>
        </p:nvSpPr>
        <p:spPr>
          <a:xfrm>
            <a:off x="6627273" y="4654107"/>
            <a:ext cx="4683552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한국 통신사가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외국 통신사에게 지불해야 할 </a:t>
            </a:r>
            <a:r>
              <a:rPr lang="ko-KR" altLang="en-US" dirty="0" err="1"/>
              <a:t>트랜짓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D07F73C-4718-99CE-ED71-0BB76C44FE4F}"/>
              </a:ext>
            </a:extLst>
          </p:cNvPr>
          <p:cNvSpPr/>
          <p:nvPr/>
        </p:nvSpPr>
        <p:spPr>
          <a:xfrm rot="6164446">
            <a:off x="8756189" y="3788499"/>
            <a:ext cx="1268297" cy="805797"/>
          </a:xfrm>
          <a:custGeom>
            <a:avLst/>
            <a:gdLst>
              <a:gd name="connsiteX0" fmla="*/ 0 w 1268297"/>
              <a:gd name="connsiteY0" fmla="*/ 201449 h 805797"/>
              <a:gd name="connsiteX1" fmla="*/ 441353 w 1268297"/>
              <a:gd name="connsiteY1" fmla="*/ 201449 h 805797"/>
              <a:gd name="connsiteX2" fmla="*/ 865399 w 1268297"/>
              <a:gd name="connsiteY2" fmla="*/ 201449 h 805797"/>
              <a:gd name="connsiteX3" fmla="*/ 865399 w 1268297"/>
              <a:gd name="connsiteY3" fmla="*/ 0 h 805797"/>
              <a:gd name="connsiteX4" fmla="*/ 1268297 w 1268297"/>
              <a:gd name="connsiteY4" fmla="*/ 402899 h 805797"/>
              <a:gd name="connsiteX5" fmla="*/ 865399 w 1268297"/>
              <a:gd name="connsiteY5" fmla="*/ 805797 h 805797"/>
              <a:gd name="connsiteX6" fmla="*/ 865399 w 1268297"/>
              <a:gd name="connsiteY6" fmla="*/ 604348 h 805797"/>
              <a:gd name="connsiteX7" fmla="*/ 432700 w 1268297"/>
              <a:gd name="connsiteY7" fmla="*/ 604348 h 805797"/>
              <a:gd name="connsiteX8" fmla="*/ 0 w 1268297"/>
              <a:gd name="connsiteY8" fmla="*/ 604348 h 805797"/>
              <a:gd name="connsiteX9" fmla="*/ 0 w 1268297"/>
              <a:gd name="connsiteY9" fmla="*/ 201449 h 8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8297" h="805797" fill="none" extrusionOk="0">
                <a:moveTo>
                  <a:pt x="0" y="201449"/>
                </a:moveTo>
                <a:cubicBezTo>
                  <a:pt x="131348" y="192018"/>
                  <a:pt x="265796" y="194678"/>
                  <a:pt x="441353" y="201449"/>
                </a:cubicBezTo>
                <a:cubicBezTo>
                  <a:pt x="616910" y="208220"/>
                  <a:pt x="661342" y="220331"/>
                  <a:pt x="865399" y="201449"/>
                </a:cubicBezTo>
                <a:cubicBezTo>
                  <a:pt x="868213" y="135261"/>
                  <a:pt x="871959" y="52281"/>
                  <a:pt x="865399" y="0"/>
                </a:cubicBezTo>
                <a:cubicBezTo>
                  <a:pt x="988373" y="88671"/>
                  <a:pt x="1082990" y="191616"/>
                  <a:pt x="1268297" y="402899"/>
                </a:cubicBezTo>
                <a:cubicBezTo>
                  <a:pt x="1110114" y="527456"/>
                  <a:pt x="1003954" y="680717"/>
                  <a:pt x="865399" y="805797"/>
                </a:cubicBezTo>
                <a:cubicBezTo>
                  <a:pt x="858305" y="759436"/>
                  <a:pt x="863678" y="649615"/>
                  <a:pt x="865399" y="604348"/>
                </a:cubicBezTo>
                <a:cubicBezTo>
                  <a:pt x="759504" y="601879"/>
                  <a:pt x="583150" y="610660"/>
                  <a:pt x="432700" y="604348"/>
                </a:cubicBezTo>
                <a:cubicBezTo>
                  <a:pt x="282250" y="598036"/>
                  <a:pt x="153003" y="597643"/>
                  <a:pt x="0" y="604348"/>
                </a:cubicBezTo>
                <a:cubicBezTo>
                  <a:pt x="597" y="498916"/>
                  <a:pt x="-18445" y="396597"/>
                  <a:pt x="0" y="201449"/>
                </a:cubicBezTo>
                <a:close/>
              </a:path>
              <a:path w="1268297" h="805797" stroke="0" extrusionOk="0">
                <a:moveTo>
                  <a:pt x="0" y="201449"/>
                </a:moveTo>
                <a:cubicBezTo>
                  <a:pt x="88986" y="198614"/>
                  <a:pt x="341963" y="217530"/>
                  <a:pt x="432700" y="201449"/>
                </a:cubicBezTo>
                <a:cubicBezTo>
                  <a:pt x="523437" y="185368"/>
                  <a:pt x="727676" y="219085"/>
                  <a:pt x="865399" y="201449"/>
                </a:cubicBezTo>
                <a:cubicBezTo>
                  <a:pt x="871429" y="151517"/>
                  <a:pt x="861669" y="83602"/>
                  <a:pt x="865399" y="0"/>
                </a:cubicBezTo>
                <a:cubicBezTo>
                  <a:pt x="1003266" y="105076"/>
                  <a:pt x="1142681" y="261448"/>
                  <a:pt x="1268297" y="402899"/>
                </a:cubicBezTo>
                <a:cubicBezTo>
                  <a:pt x="1109973" y="579896"/>
                  <a:pt x="1012563" y="658331"/>
                  <a:pt x="865399" y="805797"/>
                </a:cubicBezTo>
                <a:cubicBezTo>
                  <a:pt x="863515" y="705422"/>
                  <a:pt x="864919" y="657439"/>
                  <a:pt x="865399" y="604348"/>
                </a:cubicBezTo>
                <a:cubicBezTo>
                  <a:pt x="759994" y="605124"/>
                  <a:pt x="557081" y="604048"/>
                  <a:pt x="424046" y="604348"/>
                </a:cubicBezTo>
                <a:cubicBezTo>
                  <a:pt x="291011" y="604648"/>
                  <a:pt x="103011" y="613766"/>
                  <a:pt x="0" y="604348"/>
                </a:cubicBezTo>
                <a:cubicBezTo>
                  <a:pt x="8060" y="424440"/>
                  <a:pt x="15230" y="355585"/>
                  <a:pt x="0" y="2014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81C11FA9-CBD1-37D9-A17A-A48F300CFCB8}"/>
              </a:ext>
            </a:extLst>
          </p:cNvPr>
          <p:cNvSpPr txBox="1">
            <a:spLocks/>
          </p:cNvSpPr>
          <p:nvPr/>
        </p:nvSpPr>
        <p:spPr>
          <a:xfrm>
            <a:off x="935198" y="4980046"/>
            <a:ext cx="5191131" cy="1692000"/>
          </a:xfrm>
          <a:custGeom>
            <a:avLst/>
            <a:gdLst>
              <a:gd name="connsiteX0" fmla="*/ 0 w 5191131"/>
              <a:gd name="connsiteY0" fmla="*/ 0 h 1692000"/>
              <a:gd name="connsiteX1" fmla="*/ 648891 w 5191131"/>
              <a:gd name="connsiteY1" fmla="*/ 0 h 1692000"/>
              <a:gd name="connsiteX2" fmla="*/ 1401605 w 5191131"/>
              <a:gd name="connsiteY2" fmla="*/ 0 h 1692000"/>
              <a:gd name="connsiteX3" fmla="*/ 2102408 w 5191131"/>
              <a:gd name="connsiteY3" fmla="*/ 0 h 1692000"/>
              <a:gd name="connsiteX4" fmla="*/ 2855122 w 5191131"/>
              <a:gd name="connsiteY4" fmla="*/ 0 h 1692000"/>
              <a:gd name="connsiteX5" fmla="*/ 3400191 w 5191131"/>
              <a:gd name="connsiteY5" fmla="*/ 0 h 1692000"/>
              <a:gd name="connsiteX6" fmla="*/ 3945260 w 5191131"/>
              <a:gd name="connsiteY6" fmla="*/ 0 h 1692000"/>
              <a:gd name="connsiteX7" fmla="*/ 4438417 w 5191131"/>
              <a:gd name="connsiteY7" fmla="*/ 0 h 1692000"/>
              <a:gd name="connsiteX8" fmla="*/ 5191131 w 5191131"/>
              <a:gd name="connsiteY8" fmla="*/ 0 h 1692000"/>
              <a:gd name="connsiteX9" fmla="*/ 5191131 w 5191131"/>
              <a:gd name="connsiteY9" fmla="*/ 547080 h 1692000"/>
              <a:gd name="connsiteX10" fmla="*/ 5191131 w 5191131"/>
              <a:gd name="connsiteY10" fmla="*/ 1144920 h 1692000"/>
              <a:gd name="connsiteX11" fmla="*/ 5191131 w 5191131"/>
              <a:gd name="connsiteY11" fmla="*/ 1692000 h 1692000"/>
              <a:gd name="connsiteX12" fmla="*/ 4542240 w 5191131"/>
              <a:gd name="connsiteY12" fmla="*/ 1692000 h 1692000"/>
              <a:gd name="connsiteX13" fmla="*/ 3841437 w 5191131"/>
              <a:gd name="connsiteY13" fmla="*/ 1692000 h 1692000"/>
              <a:gd name="connsiteX14" fmla="*/ 3192546 w 5191131"/>
              <a:gd name="connsiteY14" fmla="*/ 1692000 h 1692000"/>
              <a:gd name="connsiteX15" fmla="*/ 2543654 w 5191131"/>
              <a:gd name="connsiteY15" fmla="*/ 1692000 h 1692000"/>
              <a:gd name="connsiteX16" fmla="*/ 1842852 w 5191131"/>
              <a:gd name="connsiteY16" fmla="*/ 1692000 h 1692000"/>
              <a:gd name="connsiteX17" fmla="*/ 1090138 w 5191131"/>
              <a:gd name="connsiteY17" fmla="*/ 1692000 h 1692000"/>
              <a:gd name="connsiteX18" fmla="*/ 0 w 5191131"/>
              <a:gd name="connsiteY18" fmla="*/ 1692000 h 1692000"/>
              <a:gd name="connsiteX19" fmla="*/ 0 w 5191131"/>
              <a:gd name="connsiteY19" fmla="*/ 1111080 h 1692000"/>
              <a:gd name="connsiteX20" fmla="*/ 0 w 5191131"/>
              <a:gd name="connsiteY20" fmla="*/ 547080 h 1692000"/>
              <a:gd name="connsiteX21" fmla="*/ 0 w 5191131"/>
              <a:gd name="connsiteY21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91131" h="1692000" fill="none" extrusionOk="0">
                <a:moveTo>
                  <a:pt x="0" y="0"/>
                </a:moveTo>
                <a:cubicBezTo>
                  <a:pt x="197515" y="-14222"/>
                  <a:pt x="399823" y="4066"/>
                  <a:pt x="648891" y="0"/>
                </a:cubicBezTo>
                <a:cubicBezTo>
                  <a:pt x="897959" y="-4066"/>
                  <a:pt x="1228174" y="-2697"/>
                  <a:pt x="1401605" y="0"/>
                </a:cubicBezTo>
                <a:cubicBezTo>
                  <a:pt x="1575036" y="2697"/>
                  <a:pt x="1803307" y="-5821"/>
                  <a:pt x="2102408" y="0"/>
                </a:cubicBezTo>
                <a:cubicBezTo>
                  <a:pt x="2401509" y="5821"/>
                  <a:pt x="2497632" y="28128"/>
                  <a:pt x="2855122" y="0"/>
                </a:cubicBezTo>
                <a:cubicBezTo>
                  <a:pt x="3212612" y="-28128"/>
                  <a:pt x="3221662" y="18855"/>
                  <a:pt x="3400191" y="0"/>
                </a:cubicBezTo>
                <a:cubicBezTo>
                  <a:pt x="3578720" y="-18855"/>
                  <a:pt x="3791360" y="-1862"/>
                  <a:pt x="3945260" y="0"/>
                </a:cubicBezTo>
                <a:cubicBezTo>
                  <a:pt x="4099160" y="1862"/>
                  <a:pt x="4338620" y="-23233"/>
                  <a:pt x="4438417" y="0"/>
                </a:cubicBezTo>
                <a:cubicBezTo>
                  <a:pt x="4538214" y="23233"/>
                  <a:pt x="4952436" y="-7479"/>
                  <a:pt x="5191131" y="0"/>
                </a:cubicBezTo>
                <a:cubicBezTo>
                  <a:pt x="5196073" y="170342"/>
                  <a:pt x="5185279" y="389781"/>
                  <a:pt x="5191131" y="547080"/>
                </a:cubicBezTo>
                <a:cubicBezTo>
                  <a:pt x="5196983" y="704379"/>
                  <a:pt x="5219259" y="1018777"/>
                  <a:pt x="5191131" y="1144920"/>
                </a:cubicBezTo>
                <a:cubicBezTo>
                  <a:pt x="5163003" y="1271063"/>
                  <a:pt x="5175009" y="1566216"/>
                  <a:pt x="5191131" y="1692000"/>
                </a:cubicBezTo>
                <a:cubicBezTo>
                  <a:pt x="5036870" y="1691441"/>
                  <a:pt x="4707950" y="1676128"/>
                  <a:pt x="4542240" y="1692000"/>
                </a:cubicBezTo>
                <a:cubicBezTo>
                  <a:pt x="4376530" y="1707872"/>
                  <a:pt x="4163589" y="1698834"/>
                  <a:pt x="3841437" y="1692000"/>
                </a:cubicBezTo>
                <a:cubicBezTo>
                  <a:pt x="3519285" y="1685166"/>
                  <a:pt x="3493240" y="1708899"/>
                  <a:pt x="3192546" y="1692000"/>
                </a:cubicBezTo>
                <a:cubicBezTo>
                  <a:pt x="2891852" y="1675101"/>
                  <a:pt x="2737825" y="1714344"/>
                  <a:pt x="2543654" y="1692000"/>
                </a:cubicBezTo>
                <a:cubicBezTo>
                  <a:pt x="2349483" y="1669656"/>
                  <a:pt x="2076371" y="1663068"/>
                  <a:pt x="1842852" y="1692000"/>
                </a:cubicBezTo>
                <a:cubicBezTo>
                  <a:pt x="1609333" y="1720932"/>
                  <a:pt x="1270372" y="1711398"/>
                  <a:pt x="1090138" y="1692000"/>
                </a:cubicBezTo>
                <a:cubicBezTo>
                  <a:pt x="909904" y="1672602"/>
                  <a:pt x="287333" y="1644338"/>
                  <a:pt x="0" y="1692000"/>
                </a:cubicBezTo>
                <a:cubicBezTo>
                  <a:pt x="22932" y="1459088"/>
                  <a:pt x="23887" y="1323768"/>
                  <a:pt x="0" y="1111080"/>
                </a:cubicBezTo>
                <a:cubicBezTo>
                  <a:pt x="-23887" y="898392"/>
                  <a:pt x="20793" y="671935"/>
                  <a:pt x="0" y="547080"/>
                </a:cubicBezTo>
                <a:cubicBezTo>
                  <a:pt x="-20793" y="422225"/>
                  <a:pt x="-19084" y="259736"/>
                  <a:pt x="0" y="0"/>
                </a:cubicBezTo>
                <a:close/>
              </a:path>
              <a:path w="5191131" h="1692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92479" y="196740"/>
                  <a:pt x="5205309" y="390147"/>
                  <a:pt x="5191131" y="530160"/>
                </a:cubicBezTo>
                <a:cubicBezTo>
                  <a:pt x="5176953" y="670173"/>
                  <a:pt x="5186474" y="871877"/>
                  <a:pt x="5191131" y="1043400"/>
                </a:cubicBezTo>
                <a:cubicBezTo>
                  <a:pt x="5195788" y="1214923"/>
                  <a:pt x="5208234" y="1514439"/>
                  <a:pt x="5191131" y="1692000"/>
                </a:cubicBezTo>
                <a:cubicBezTo>
                  <a:pt x="5028479" y="1690378"/>
                  <a:pt x="4807364" y="1666066"/>
                  <a:pt x="4646062" y="1692000"/>
                </a:cubicBezTo>
                <a:cubicBezTo>
                  <a:pt x="4484760" y="1717934"/>
                  <a:pt x="4349126" y="1671442"/>
                  <a:pt x="4100993" y="1692000"/>
                </a:cubicBezTo>
                <a:cubicBezTo>
                  <a:pt x="3852860" y="1712558"/>
                  <a:pt x="3748816" y="1678901"/>
                  <a:pt x="3607836" y="1692000"/>
                </a:cubicBezTo>
                <a:cubicBezTo>
                  <a:pt x="3466856" y="1705099"/>
                  <a:pt x="3106146" y="1678533"/>
                  <a:pt x="2907033" y="1692000"/>
                </a:cubicBezTo>
                <a:cubicBezTo>
                  <a:pt x="2707920" y="1705467"/>
                  <a:pt x="2607323" y="1684403"/>
                  <a:pt x="2361965" y="1692000"/>
                </a:cubicBezTo>
                <a:cubicBezTo>
                  <a:pt x="2116607" y="1699597"/>
                  <a:pt x="1960829" y="1713292"/>
                  <a:pt x="1816896" y="1692000"/>
                </a:cubicBezTo>
                <a:cubicBezTo>
                  <a:pt x="1672963" y="1670708"/>
                  <a:pt x="1477460" y="1679189"/>
                  <a:pt x="1219916" y="1692000"/>
                </a:cubicBezTo>
                <a:cubicBezTo>
                  <a:pt x="962372" y="1704811"/>
                  <a:pt x="585480" y="1684353"/>
                  <a:pt x="0" y="1692000"/>
                </a:cubicBezTo>
                <a:cubicBezTo>
                  <a:pt x="5783" y="1492413"/>
                  <a:pt x="14585" y="1336464"/>
                  <a:pt x="0" y="1178760"/>
                </a:cubicBezTo>
                <a:cubicBezTo>
                  <a:pt x="-14585" y="1021056"/>
                  <a:pt x="7204" y="897072"/>
                  <a:pt x="0" y="665520"/>
                </a:cubicBezTo>
                <a:cubicBezTo>
                  <a:pt x="-7204" y="433968"/>
                  <a:pt x="24394" y="14730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9E6E82-28FC-0296-8B9F-6816362E96C2}"/>
              </a:ext>
            </a:extLst>
          </p:cNvPr>
          <p:cNvSpPr txBox="1"/>
          <p:nvPr/>
        </p:nvSpPr>
        <p:spPr>
          <a:xfrm>
            <a:off x="1188988" y="5144324"/>
            <a:ext cx="4683552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현재 한국에는 </a:t>
            </a:r>
            <a:r>
              <a:rPr lang="en-US" altLang="ko-KR" sz="1500" dirty="0"/>
              <a:t>1</a:t>
            </a:r>
            <a:r>
              <a:rPr lang="ko-KR" altLang="en-US" sz="1500" dirty="0" err="1"/>
              <a:t>티어</a:t>
            </a:r>
            <a:r>
              <a:rPr lang="ko-KR" altLang="en-US" sz="1500" dirty="0"/>
              <a:t> 통신사가 없으며</a:t>
            </a:r>
            <a:r>
              <a:rPr lang="en-US" altLang="ko-KR" sz="1500" dirty="0"/>
              <a:t>, </a:t>
            </a:r>
            <a:r>
              <a:rPr lang="ko-KR" altLang="en-US" sz="1500" dirty="0"/>
              <a:t>해저 케이블은 일본과 연결된 케이블을 사용 중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따라서 한국의 통신사들은 </a:t>
            </a:r>
            <a:r>
              <a:rPr lang="en-US" altLang="ko-KR" sz="1500" dirty="0"/>
              <a:t>1</a:t>
            </a:r>
            <a:r>
              <a:rPr lang="ko-KR" altLang="en-US" sz="1500" dirty="0" err="1"/>
              <a:t>티어</a:t>
            </a:r>
            <a:r>
              <a:rPr lang="ko-KR" altLang="en-US" sz="1500" dirty="0"/>
              <a:t> 통신사의 망을 쓸 때 돈을 지불해야 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2507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E573F917-7C03-6D18-93C9-CA7D8A98831F}"/>
              </a:ext>
            </a:extLst>
          </p:cNvPr>
          <p:cNvSpPr txBox="1">
            <a:spLocks/>
          </p:cNvSpPr>
          <p:nvPr/>
        </p:nvSpPr>
        <p:spPr>
          <a:xfrm>
            <a:off x="6724644" y="1157619"/>
            <a:ext cx="5114941" cy="2957182"/>
          </a:xfrm>
          <a:custGeom>
            <a:avLst/>
            <a:gdLst>
              <a:gd name="connsiteX0" fmla="*/ 0 w 5114941"/>
              <a:gd name="connsiteY0" fmla="*/ 0 h 2957182"/>
              <a:gd name="connsiteX1" fmla="*/ 639368 w 5114941"/>
              <a:gd name="connsiteY1" fmla="*/ 0 h 2957182"/>
              <a:gd name="connsiteX2" fmla="*/ 1176436 w 5114941"/>
              <a:gd name="connsiteY2" fmla="*/ 0 h 2957182"/>
              <a:gd name="connsiteX3" fmla="*/ 1662356 w 5114941"/>
              <a:gd name="connsiteY3" fmla="*/ 0 h 2957182"/>
              <a:gd name="connsiteX4" fmla="*/ 2148275 w 5114941"/>
              <a:gd name="connsiteY4" fmla="*/ 0 h 2957182"/>
              <a:gd name="connsiteX5" fmla="*/ 2736493 w 5114941"/>
              <a:gd name="connsiteY5" fmla="*/ 0 h 2957182"/>
              <a:gd name="connsiteX6" fmla="*/ 3324712 w 5114941"/>
              <a:gd name="connsiteY6" fmla="*/ 0 h 2957182"/>
              <a:gd name="connsiteX7" fmla="*/ 3964079 w 5114941"/>
              <a:gd name="connsiteY7" fmla="*/ 0 h 2957182"/>
              <a:gd name="connsiteX8" fmla="*/ 5114941 w 5114941"/>
              <a:gd name="connsiteY8" fmla="*/ 0 h 2957182"/>
              <a:gd name="connsiteX9" fmla="*/ 5114941 w 5114941"/>
              <a:gd name="connsiteY9" fmla="*/ 561865 h 2957182"/>
              <a:gd name="connsiteX10" fmla="*/ 5114941 w 5114941"/>
              <a:gd name="connsiteY10" fmla="*/ 1153301 h 2957182"/>
              <a:gd name="connsiteX11" fmla="*/ 5114941 w 5114941"/>
              <a:gd name="connsiteY11" fmla="*/ 1685594 h 2957182"/>
              <a:gd name="connsiteX12" fmla="*/ 5114941 w 5114941"/>
              <a:gd name="connsiteY12" fmla="*/ 2277030 h 2957182"/>
              <a:gd name="connsiteX13" fmla="*/ 5114941 w 5114941"/>
              <a:gd name="connsiteY13" fmla="*/ 2957182 h 2957182"/>
              <a:gd name="connsiteX14" fmla="*/ 4526723 w 5114941"/>
              <a:gd name="connsiteY14" fmla="*/ 2957182 h 2957182"/>
              <a:gd name="connsiteX15" fmla="*/ 3836206 w 5114941"/>
              <a:gd name="connsiteY15" fmla="*/ 2957182 h 2957182"/>
              <a:gd name="connsiteX16" fmla="*/ 3094539 w 5114941"/>
              <a:gd name="connsiteY16" fmla="*/ 2957182 h 2957182"/>
              <a:gd name="connsiteX17" fmla="*/ 2608620 w 5114941"/>
              <a:gd name="connsiteY17" fmla="*/ 2957182 h 2957182"/>
              <a:gd name="connsiteX18" fmla="*/ 2071551 w 5114941"/>
              <a:gd name="connsiteY18" fmla="*/ 2957182 h 2957182"/>
              <a:gd name="connsiteX19" fmla="*/ 1585632 w 5114941"/>
              <a:gd name="connsiteY19" fmla="*/ 2957182 h 2957182"/>
              <a:gd name="connsiteX20" fmla="*/ 997413 w 5114941"/>
              <a:gd name="connsiteY20" fmla="*/ 2957182 h 2957182"/>
              <a:gd name="connsiteX21" fmla="*/ 0 w 5114941"/>
              <a:gd name="connsiteY21" fmla="*/ 2957182 h 2957182"/>
              <a:gd name="connsiteX22" fmla="*/ 0 w 5114941"/>
              <a:gd name="connsiteY22" fmla="*/ 2306602 h 2957182"/>
              <a:gd name="connsiteX23" fmla="*/ 0 w 5114941"/>
              <a:gd name="connsiteY23" fmla="*/ 1685594 h 2957182"/>
              <a:gd name="connsiteX24" fmla="*/ 0 w 5114941"/>
              <a:gd name="connsiteY24" fmla="*/ 1123729 h 2957182"/>
              <a:gd name="connsiteX25" fmla="*/ 0 w 5114941"/>
              <a:gd name="connsiteY25" fmla="*/ 591436 h 2957182"/>
              <a:gd name="connsiteX26" fmla="*/ 0 w 5114941"/>
              <a:gd name="connsiteY26" fmla="*/ 0 h 295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14941" h="2957182" fill="none" extrusionOk="0">
                <a:moveTo>
                  <a:pt x="0" y="0"/>
                </a:moveTo>
                <a:cubicBezTo>
                  <a:pt x="292548" y="14545"/>
                  <a:pt x="379233" y="5390"/>
                  <a:pt x="639368" y="0"/>
                </a:cubicBezTo>
                <a:cubicBezTo>
                  <a:pt x="899503" y="-5390"/>
                  <a:pt x="1064175" y="9620"/>
                  <a:pt x="1176436" y="0"/>
                </a:cubicBezTo>
                <a:cubicBezTo>
                  <a:pt x="1288697" y="-9620"/>
                  <a:pt x="1485555" y="9877"/>
                  <a:pt x="1662356" y="0"/>
                </a:cubicBezTo>
                <a:cubicBezTo>
                  <a:pt x="1839157" y="-9877"/>
                  <a:pt x="1955959" y="6912"/>
                  <a:pt x="2148275" y="0"/>
                </a:cubicBezTo>
                <a:cubicBezTo>
                  <a:pt x="2340591" y="-6912"/>
                  <a:pt x="2597073" y="18289"/>
                  <a:pt x="2736493" y="0"/>
                </a:cubicBezTo>
                <a:cubicBezTo>
                  <a:pt x="2875913" y="-18289"/>
                  <a:pt x="3185192" y="7730"/>
                  <a:pt x="3324712" y="0"/>
                </a:cubicBezTo>
                <a:cubicBezTo>
                  <a:pt x="3464232" y="-7730"/>
                  <a:pt x="3729441" y="15360"/>
                  <a:pt x="3964079" y="0"/>
                </a:cubicBezTo>
                <a:cubicBezTo>
                  <a:pt x="4198717" y="-15360"/>
                  <a:pt x="4625326" y="-44957"/>
                  <a:pt x="5114941" y="0"/>
                </a:cubicBezTo>
                <a:cubicBezTo>
                  <a:pt x="5086916" y="130363"/>
                  <a:pt x="5142376" y="448310"/>
                  <a:pt x="5114941" y="561865"/>
                </a:cubicBezTo>
                <a:cubicBezTo>
                  <a:pt x="5087506" y="675421"/>
                  <a:pt x="5117431" y="995603"/>
                  <a:pt x="5114941" y="1153301"/>
                </a:cubicBezTo>
                <a:cubicBezTo>
                  <a:pt x="5112451" y="1310999"/>
                  <a:pt x="5125110" y="1471654"/>
                  <a:pt x="5114941" y="1685594"/>
                </a:cubicBezTo>
                <a:cubicBezTo>
                  <a:pt x="5104772" y="1899534"/>
                  <a:pt x="5111776" y="2097766"/>
                  <a:pt x="5114941" y="2277030"/>
                </a:cubicBezTo>
                <a:cubicBezTo>
                  <a:pt x="5118106" y="2456294"/>
                  <a:pt x="5121042" y="2767981"/>
                  <a:pt x="5114941" y="2957182"/>
                </a:cubicBezTo>
                <a:cubicBezTo>
                  <a:pt x="4987023" y="2975158"/>
                  <a:pt x="4679837" y="2955952"/>
                  <a:pt x="4526723" y="2957182"/>
                </a:cubicBezTo>
                <a:cubicBezTo>
                  <a:pt x="4373609" y="2958412"/>
                  <a:pt x="4055602" y="2966720"/>
                  <a:pt x="3836206" y="2957182"/>
                </a:cubicBezTo>
                <a:cubicBezTo>
                  <a:pt x="3616810" y="2947644"/>
                  <a:pt x="3459846" y="2968268"/>
                  <a:pt x="3094539" y="2957182"/>
                </a:cubicBezTo>
                <a:cubicBezTo>
                  <a:pt x="2729232" y="2946096"/>
                  <a:pt x="2779098" y="2955683"/>
                  <a:pt x="2608620" y="2957182"/>
                </a:cubicBezTo>
                <a:cubicBezTo>
                  <a:pt x="2438142" y="2958681"/>
                  <a:pt x="2256488" y="2964299"/>
                  <a:pt x="2071551" y="2957182"/>
                </a:cubicBezTo>
                <a:cubicBezTo>
                  <a:pt x="1886614" y="2950065"/>
                  <a:pt x="1735218" y="2954766"/>
                  <a:pt x="1585632" y="2957182"/>
                </a:cubicBezTo>
                <a:cubicBezTo>
                  <a:pt x="1436046" y="2959598"/>
                  <a:pt x="1285443" y="2927925"/>
                  <a:pt x="997413" y="2957182"/>
                </a:cubicBezTo>
                <a:cubicBezTo>
                  <a:pt x="709383" y="2986439"/>
                  <a:pt x="485939" y="3004043"/>
                  <a:pt x="0" y="2957182"/>
                </a:cubicBezTo>
                <a:cubicBezTo>
                  <a:pt x="11894" y="2778019"/>
                  <a:pt x="19923" y="2571346"/>
                  <a:pt x="0" y="2306602"/>
                </a:cubicBezTo>
                <a:cubicBezTo>
                  <a:pt x="-19923" y="2041858"/>
                  <a:pt x="263" y="1812799"/>
                  <a:pt x="0" y="1685594"/>
                </a:cubicBezTo>
                <a:cubicBezTo>
                  <a:pt x="-263" y="1558389"/>
                  <a:pt x="-13456" y="1387132"/>
                  <a:pt x="0" y="1123729"/>
                </a:cubicBezTo>
                <a:cubicBezTo>
                  <a:pt x="13456" y="860326"/>
                  <a:pt x="-19520" y="803550"/>
                  <a:pt x="0" y="591436"/>
                </a:cubicBezTo>
                <a:cubicBezTo>
                  <a:pt x="19520" y="379322"/>
                  <a:pt x="-10265" y="249211"/>
                  <a:pt x="0" y="0"/>
                </a:cubicBezTo>
                <a:close/>
              </a:path>
              <a:path w="5114941" h="2957182" stroke="0" extrusionOk="0">
                <a:moveTo>
                  <a:pt x="0" y="0"/>
                </a:moveTo>
                <a:cubicBezTo>
                  <a:pt x="226377" y="-26022"/>
                  <a:pt x="506162" y="-23527"/>
                  <a:pt x="639368" y="0"/>
                </a:cubicBezTo>
                <a:cubicBezTo>
                  <a:pt x="772574" y="23527"/>
                  <a:pt x="1045790" y="-22306"/>
                  <a:pt x="1278735" y="0"/>
                </a:cubicBezTo>
                <a:cubicBezTo>
                  <a:pt x="1511680" y="22306"/>
                  <a:pt x="1715259" y="10234"/>
                  <a:pt x="1918103" y="0"/>
                </a:cubicBezTo>
                <a:cubicBezTo>
                  <a:pt x="2120947" y="-10234"/>
                  <a:pt x="2213423" y="13367"/>
                  <a:pt x="2506321" y="0"/>
                </a:cubicBezTo>
                <a:cubicBezTo>
                  <a:pt x="2799219" y="-13367"/>
                  <a:pt x="2790843" y="16006"/>
                  <a:pt x="2992240" y="0"/>
                </a:cubicBezTo>
                <a:cubicBezTo>
                  <a:pt x="3193637" y="-16006"/>
                  <a:pt x="3516590" y="31670"/>
                  <a:pt x="3682758" y="0"/>
                </a:cubicBezTo>
                <a:cubicBezTo>
                  <a:pt x="3848926" y="-31670"/>
                  <a:pt x="4193008" y="-28138"/>
                  <a:pt x="4373275" y="0"/>
                </a:cubicBezTo>
                <a:cubicBezTo>
                  <a:pt x="4553542" y="28138"/>
                  <a:pt x="4821894" y="26680"/>
                  <a:pt x="5114941" y="0"/>
                </a:cubicBezTo>
                <a:cubicBezTo>
                  <a:pt x="5119420" y="240167"/>
                  <a:pt x="5127314" y="315336"/>
                  <a:pt x="5114941" y="532293"/>
                </a:cubicBezTo>
                <a:cubicBezTo>
                  <a:pt x="5102568" y="749250"/>
                  <a:pt x="5122636" y="907933"/>
                  <a:pt x="5114941" y="1035014"/>
                </a:cubicBezTo>
                <a:cubicBezTo>
                  <a:pt x="5107246" y="1162095"/>
                  <a:pt x="5115870" y="1391870"/>
                  <a:pt x="5114941" y="1596878"/>
                </a:cubicBezTo>
                <a:cubicBezTo>
                  <a:pt x="5114012" y="1801886"/>
                  <a:pt x="5127435" y="2010102"/>
                  <a:pt x="5114941" y="2129171"/>
                </a:cubicBezTo>
                <a:cubicBezTo>
                  <a:pt x="5102447" y="2248240"/>
                  <a:pt x="5150960" y="2664119"/>
                  <a:pt x="5114941" y="2957182"/>
                </a:cubicBezTo>
                <a:cubicBezTo>
                  <a:pt x="4848629" y="2951753"/>
                  <a:pt x="4667856" y="2972112"/>
                  <a:pt x="4526723" y="2957182"/>
                </a:cubicBezTo>
                <a:cubicBezTo>
                  <a:pt x="4385590" y="2942252"/>
                  <a:pt x="3998901" y="2952110"/>
                  <a:pt x="3836206" y="2957182"/>
                </a:cubicBezTo>
                <a:cubicBezTo>
                  <a:pt x="3673511" y="2962254"/>
                  <a:pt x="3432111" y="2980919"/>
                  <a:pt x="3299137" y="2957182"/>
                </a:cubicBezTo>
                <a:cubicBezTo>
                  <a:pt x="3166163" y="2933445"/>
                  <a:pt x="3004204" y="2935227"/>
                  <a:pt x="2762068" y="2957182"/>
                </a:cubicBezTo>
                <a:cubicBezTo>
                  <a:pt x="2519932" y="2979137"/>
                  <a:pt x="2296980" y="2952309"/>
                  <a:pt x="2173850" y="2957182"/>
                </a:cubicBezTo>
                <a:cubicBezTo>
                  <a:pt x="2050720" y="2962055"/>
                  <a:pt x="1645074" y="2968154"/>
                  <a:pt x="1483333" y="2957182"/>
                </a:cubicBezTo>
                <a:cubicBezTo>
                  <a:pt x="1321592" y="2946210"/>
                  <a:pt x="1161972" y="2976057"/>
                  <a:pt x="997413" y="2957182"/>
                </a:cubicBezTo>
                <a:cubicBezTo>
                  <a:pt x="832854" y="2938307"/>
                  <a:pt x="362864" y="2910156"/>
                  <a:pt x="0" y="2957182"/>
                </a:cubicBezTo>
                <a:cubicBezTo>
                  <a:pt x="27827" y="2802462"/>
                  <a:pt x="21936" y="2464635"/>
                  <a:pt x="0" y="2336174"/>
                </a:cubicBezTo>
                <a:cubicBezTo>
                  <a:pt x="-21936" y="2207713"/>
                  <a:pt x="5984" y="2002421"/>
                  <a:pt x="0" y="1744737"/>
                </a:cubicBezTo>
                <a:cubicBezTo>
                  <a:pt x="-5984" y="1487053"/>
                  <a:pt x="-13692" y="1368697"/>
                  <a:pt x="0" y="1242016"/>
                </a:cubicBezTo>
                <a:cubicBezTo>
                  <a:pt x="13692" y="1115335"/>
                  <a:pt x="23876" y="888451"/>
                  <a:pt x="0" y="680152"/>
                </a:cubicBezTo>
                <a:cubicBezTo>
                  <a:pt x="-23876" y="471853"/>
                  <a:pt x="27713" y="1761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8F9FB-96D0-4E8C-FD0F-0CE1ED8A5145}"/>
              </a:ext>
            </a:extLst>
          </p:cNvPr>
          <p:cNvSpPr txBox="1"/>
          <p:nvPr/>
        </p:nvSpPr>
        <p:spPr>
          <a:xfrm>
            <a:off x="6905493" y="1321896"/>
            <a:ext cx="4934092" cy="25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캐시 서버 </a:t>
            </a:r>
            <a:r>
              <a:rPr lang="en-US" altLang="ko-KR" dirty="0"/>
              <a:t>: </a:t>
            </a:r>
            <a:r>
              <a:rPr lang="ko-KR" altLang="en-US" dirty="0"/>
              <a:t>본사 서버 내 데이터를 세계 거점 곳곳에 복사해 담은 서버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캐시 서버 덕분에 소비자들이 보다 빨리 양질의 데이터를 이용 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캐시 서버가 있으면 </a:t>
            </a:r>
            <a:r>
              <a:rPr lang="en-US" altLang="ko-KR" dirty="0"/>
              <a:t>1</a:t>
            </a:r>
            <a:r>
              <a:rPr lang="ko-KR" altLang="en-US" dirty="0" err="1"/>
              <a:t>티어</a:t>
            </a:r>
            <a:r>
              <a:rPr lang="ko-KR" altLang="en-US" dirty="0"/>
              <a:t> 망을 덜 써도 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u="sng" dirty="0"/>
              <a:t>구글</a:t>
            </a:r>
            <a:r>
              <a:rPr lang="ko-KR" altLang="en-US" dirty="0"/>
              <a:t>의 경우</a:t>
            </a:r>
            <a:r>
              <a:rPr lang="en-US" altLang="ko-KR" dirty="0"/>
              <a:t> </a:t>
            </a:r>
            <a:r>
              <a:rPr lang="ko-KR" altLang="en-US" dirty="0"/>
              <a:t>한국에 구글 글로벌 캐시 설치</a:t>
            </a: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B19D0C4-BF99-67E3-3F3F-AD088E090F8C}"/>
              </a:ext>
            </a:extLst>
          </p:cNvPr>
          <p:cNvSpPr txBox="1">
            <a:spLocks/>
          </p:cNvSpPr>
          <p:nvPr/>
        </p:nvSpPr>
        <p:spPr>
          <a:xfrm>
            <a:off x="276225" y="871224"/>
            <a:ext cx="5981700" cy="14836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4000" dirty="0"/>
              <a:t>이에 따른 통신사의 요구</a:t>
            </a:r>
            <a:endParaRPr lang="en-US" altLang="ko-KR" sz="4000" dirty="0"/>
          </a:p>
          <a:p>
            <a:pPr algn="l"/>
            <a:r>
              <a:rPr lang="en-US" altLang="ko-KR" sz="4000" dirty="0"/>
              <a:t>: </a:t>
            </a:r>
            <a:r>
              <a:rPr lang="ko-KR" altLang="en-US" sz="4000" dirty="0"/>
              <a:t>망 무임승차 금지법</a:t>
            </a:r>
            <a:endParaRPr lang="en-US" altLang="ko-KR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3B14E-5E51-9765-0FD1-C6B8328B186B}"/>
              </a:ext>
            </a:extLst>
          </p:cNvPr>
          <p:cNvSpPr txBox="1"/>
          <p:nvPr/>
        </p:nvSpPr>
        <p:spPr>
          <a:xfrm>
            <a:off x="7413071" y="4583268"/>
            <a:ext cx="468355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 외에 </a:t>
            </a:r>
            <a:r>
              <a:rPr lang="en-US" altLang="ko-KR" dirty="0"/>
              <a:t>CP(</a:t>
            </a:r>
            <a:r>
              <a:rPr lang="ko-KR" altLang="en-US" dirty="0"/>
              <a:t>콘텐츠 사업자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트랜짓</a:t>
            </a:r>
            <a:r>
              <a:rPr lang="ko-KR" altLang="en-US" dirty="0"/>
              <a:t> 비용의 일부를 보전해주기도</a:t>
            </a:r>
            <a:endParaRPr lang="en-US" altLang="ko-KR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4C8BDBC-3FE0-D7D8-131D-F5E9F8560FA1}"/>
              </a:ext>
            </a:extLst>
          </p:cNvPr>
          <p:cNvSpPr/>
          <p:nvPr/>
        </p:nvSpPr>
        <p:spPr>
          <a:xfrm rot="666990">
            <a:off x="5349980" y="1796854"/>
            <a:ext cx="1514611" cy="805797"/>
          </a:xfrm>
          <a:custGeom>
            <a:avLst/>
            <a:gdLst>
              <a:gd name="connsiteX0" fmla="*/ 0 w 1514611"/>
              <a:gd name="connsiteY0" fmla="*/ 201449 h 805797"/>
              <a:gd name="connsiteX1" fmla="*/ 566974 w 1514611"/>
              <a:gd name="connsiteY1" fmla="*/ 201449 h 805797"/>
              <a:gd name="connsiteX2" fmla="*/ 1111713 w 1514611"/>
              <a:gd name="connsiteY2" fmla="*/ 201449 h 805797"/>
              <a:gd name="connsiteX3" fmla="*/ 1111713 w 1514611"/>
              <a:gd name="connsiteY3" fmla="*/ 0 h 805797"/>
              <a:gd name="connsiteX4" fmla="*/ 1514611 w 1514611"/>
              <a:gd name="connsiteY4" fmla="*/ 402899 h 805797"/>
              <a:gd name="connsiteX5" fmla="*/ 1111713 w 1514611"/>
              <a:gd name="connsiteY5" fmla="*/ 805797 h 805797"/>
              <a:gd name="connsiteX6" fmla="*/ 1111713 w 1514611"/>
              <a:gd name="connsiteY6" fmla="*/ 604348 h 805797"/>
              <a:gd name="connsiteX7" fmla="*/ 555857 w 1514611"/>
              <a:gd name="connsiteY7" fmla="*/ 604348 h 805797"/>
              <a:gd name="connsiteX8" fmla="*/ 0 w 1514611"/>
              <a:gd name="connsiteY8" fmla="*/ 604348 h 805797"/>
              <a:gd name="connsiteX9" fmla="*/ 0 w 1514611"/>
              <a:gd name="connsiteY9" fmla="*/ 201449 h 8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4611" h="805797" fill="none" extrusionOk="0">
                <a:moveTo>
                  <a:pt x="0" y="201449"/>
                </a:moveTo>
                <a:cubicBezTo>
                  <a:pt x="155682" y="203664"/>
                  <a:pt x="394401" y="207149"/>
                  <a:pt x="566974" y="201449"/>
                </a:cubicBezTo>
                <a:cubicBezTo>
                  <a:pt x="739547" y="195749"/>
                  <a:pt x="887543" y="177037"/>
                  <a:pt x="1111713" y="201449"/>
                </a:cubicBezTo>
                <a:cubicBezTo>
                  <a:pt x="1114527" y="135261"/>
                  <a:pt x="1118273" y="52281"/>
                  <a:pt x="1111713" y="0"/>
                </a:cubicBezTo>
                <a:cubicBezTo>
                  <a:pt x="1234687" y="88671"/>
                  <a:pt x="1329304" y="191616"/>
                  <a:pt x="1514611" y="402899"/>
                </a:cubicBezTo>
                <a:cubicBezTo>
                  <a:pt x="1356428" y="527456"/>
                  <a:pt x="1250268" y="680717"/>
                  <a:pt x="1111713" y="805797"/>
                </a:cubicBezTo>
                <a:cubicBezTo>
                  <a:pt x="1104619" y="759436"/>
                  <a:pt x="1109992" y="649615"/>
                  <a:pt x="1111713" y="604348"/>
                </a:cubicBezTo>
                <a:cubicBezTo>
                  <a:pt x="947412" y="619370"/>
                  <a:pt x="765315" y="594783"/>
                  <a:pt x="555857" y="604348"/>
                </a:cubicBezTo>
                <a:cubicBezTo>
                  <a:pt x="346399" y="613913"/>
                  <a:pt x="253180" y="610920"/>
                  <a:pt x="0" y="604348"/>
                </a:cubicBezTo>
                <a:cubicBezTo>
                  <a:pt x="597" y="498916"/>
                  <a:pt x="-18445" y="396597"/>
                  <a:pt x="0" y="201449"/>
                </a:cubicBezTo>
                <a:close/>
              </a:path>
              <a:path w="1514611" h="805797" stroke="0" extrusionOk="0">
                <a:moveTo>
                  <a:pt x="0" y="201449"/>
                </a:moveTo>
                <a:cubicBezTo>
                  <a:pt x="197744" y="201686"/>
                  <a:pt x="365676" y="218604"/>
                  <a:pt x="555857" y="201449"/>
                </a:cubicBezTo>
                <a:cubicBezTo>
                  <a:pt x="746038" y="184294"/>
                  <a:pt x="991014" y="194481"/>
                  <a:pt x="1111713" y="201449"/>
                </a:cubicBezTo>
                <a:cubicBezTo>
                  <a:pt x="1117743" y="151517"/>
                  <a:pt x="1107983" y="83602"/>
                  <a:pt x="1111713" y="0"/>
                </a:cubicBezTo>
                <a:cubicBezTo>
                  <a:pt x="1249580" y="105076"/>
                  <a:pt x="1388995" y="261448"/>
                  <a:pt x="1514611" y="402899"/>
                </a:cubicBezTo>
                <a:cubicBezTo>
                  <a:pt x="1356287" y="579896"/>
                  <a:pt x="1258877" y="658331"/>
                  <a:pt x="1111713" y="805797"/>
                </a:cubicBezTo>
                <a:cubicBezTo>
                  <a:pt x="1109829" y="705422"/>
                  <a:pt x="1111233" y="657439"/>
                  <a:pt x="1111713" y="604348"/>
                </a:cubicBezTo>
                <a:cubicBezTo>
                  <a:pt x="881056" y="606224"/>
                  <a:pt x="732856" y="590707"/>
                  <a:pt x="544739" y="604348"/>
                </a:cubicBezTo>
                <a:cubicBezTo>
                  <a:pt x="356622" y="617989"/>
                  <a:pt x="119132" y="624518"/>
                  <a:pt x="0" y="604348"/>
                </a:cubicBezTo>
                <a:cubicBezTo>
                  <a:pt x="8060" y="424440"/>
                  <a:pt x="15230" y="355585"/>
                  <a:pt x="0" y="2014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246E4963-405C-C414-11EA-4599E5341C32}"/>
              </a:ext>
            </a:extLst>
          </p:cNvPr>
          <p:cNvSpPr txBox="1">
            <a:spLocks/>
          </p:cNvSpPr>
          <p:nvPr/>
        </p:nvSpPr>
        <p:spPr>
          <a:xfrm>
            <a:off x="6905493" y="4406459"/>
            <a:ext cx="4800596" cy="1274971"/>
          </a:xfrm>
          <a:custGeom>
            <a:avLst/>
            <a:gdLst>
              <a:gd name="connsiteX0" fmla="*/ 0 w 4800596"/>
              <a:gd name="connsiteY0" fmla="*/ 0 h 1274971"/>
              <a:gd name="connsiteX1" fmla="*/ 589788 w 4800596"/>
              <a:gd name="connsiteY1" fmla="*/ 0 h 1274971"/>
              <a:gd name="connsiteX2" fmla="*/ 1371599 w 4800596"/>
              <a:gd name="connsiteY2" fmla="*/ 0 h 1274971"/>
              <a:gd name="connsiteX3" fmla="*/ 2105404 w 4800596"/>
              <a:gd name="connsiteY3" fmla="*/ 0 h 1274971"/>
              <a:gd name="connsiteX4" fmla="*/ 2839210 w 4800596"/>
              <a:gd name="connsiteY4" fmla="*/ 0 h 1274971"/>
              <a:gd name="connsiteX5" fmla="*/ 3428997 w 4800596"/>
              <a:gd name="connsiteY5" fmla="*/ 0 h 1274971"/>
              <a:gd name="connsiteX6" fmla="*/ 4210808 w 4800596"/>
              <a:gd name="connsiteY6" fmla="*/ 0 h 1274971"/>
              <a:gd name="connsiteX7" fmla="*/ 4800596 w 4800596"/>
              <a:gd name="connsiteY7" fmla="*/ 0 h 1274971"/>
              <a:gd name="connsiteX8" fmla="*/ 4800596 w 4800596"/>
              <a:gd name="connsiteY8" fmla="*/ 662985 h 1274971"/>
              <a:gd name="connsiteX9" fmla="*/ 4800596 w 4800596"/>
              <a:gd name="connsiteY9" fmla="*/ 1274971 h 1274971"/>
              <a:gd name="connsiteX10" fmla="*/ 4018785 w 4800596"/>
              <a:gd name="connsiteY10" fmla="*/ 1274971 h 1274971"/>
              <a:gd name="connsiteX11" fmla="*/ 3477003 w 4800596"/>
              <a:gd name="connsiteY11" fmla="*/ 1274971 h 1274971"/>
              <a:gd name="connsiteX12" fmla="*/ 2695192 w 4800596"/>
              <a:gd name="connsiteY12" fmla="*/ 1274971 h 1274971"/>
              <a:gd name="connsiteX13" fmla="*/ 2057398 w 4800596"/>
              <a:gd name="connsiteY13" fmla="*/ 1274971 h 1274971"/>
              <a:gd name="connsiteX14" fmla="*/ 1515617 w 4800596"/>
              <a:gd name="connsiteY14" fmla="*/ 1274971 h 1274971"/>
              <a:gd name="connsiteX15" fmla="*/ 973835 w 4800596"/>
              <a:gd name="connsiteY15" fmla="*/ 1274971 h 1274971"/>
              <a:gd name="connsiteX16" fmla="*/ 0 w 4800596"/>
              <a:gd name="connsiteY16" fmla="*/ 1274971 h 1274971"/>
              <a:gd name="connsiteX17" fmla="*/ 0 w 4800596"/>
              <a:gd name="connsiteY17" fmla="*/ 624736 h 1274971"/>
              <a:gd name="connsiteX18" fmla="*/ 0 w 4800596"/>
              <a:gd name="connsiteY18" fmla="*/ 0 h 127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0596" h="1274971" fill="none" extrusionOk="0">
                <a:moveTo>
                  <a:pt x="0" y="0"/>
                </a:moveTo>
                <a:cubicBezTo>
                  <a:pt x="172463" y="25093"/>
                  <a:pt x="466769" y="18878"/>
                  <a:pt x="589788" y="0"/>
                </a:cubicBezTo>
                <a:cubicBezTo>
                  <a:pt x="712807" y="-18878"/>
                  <a:pt x="1136449" y="-10443"/>
                  <a:pt x="1371599" y="0"/>
                </a:cubicBezTo>
                <a:cubicBezTo>
                  <a:pt x="1606749" y="10443"/>
                  <a:pt x="1770421" y="-7942"/>
                  <a:pt x="2105404" y="0"/>
                </a:cubicBezTo>
                <a:cubicBezTo>
                  <a:pt x="2440387" y="7942"/>
                  <a:pt x="2487355" y="-29924"/>
                  <a:pt x="2839210" y="0"/>
                </a:cubicBezTo>
                <a:cubicBezTo>
                  <a:pt x="3191065" y="29924"/>
                  <a:pt x="3304927" y="-18936"/>
                  <a:pt x="3428997" y="0"/>
                </a:cubicBezTo>
                <a:cubicBezTo>
                  <a:pt x="3553067" y="18936"/>
                  <a:pt x="3922113" y="-21181"/>
                  <a:pt x="4210808" y="0"/>
                </a:cubicBezTo>
                <a:cubicBezTo>
                  <a:pt x="4499503" y="21181"/>
                  <a:pt x="4567622" y="-9939"/>
                  <a:pt x="4800596" y="0"/>
                </a:cubicBezTo>
                <a:cubicBezTo>
                  <a:pt x="4786226" y="314830"/>
                  <a:pt x="4798180" y="354074"/>
                  <a:pt x="4800596" y="662985"/>
                </a:cubicBezTo>
                <a:cubicBezTo>
                  <a:pt x="4803012" y="971897"/>
                  <a:pt x="4826909" y="970528"/>
                  <a:pt x="4800596" y="1274971"/>
                </a:cubicBezTo>
                <a:cubicBezTo>
                  <a:pt x="4451321" y="1247669"/>
                  <a:pt x="4185015" y="1255291"/>
                  <a:pt x="4018785" y="1274971"/>
                </a:cubicBezTo>
                <a:cubicBezTo>
                  <a:pt x="3852555" y="1294651"/>
                  <a:pt x="3635702" y="1289014"/>
                  <a:pt x="3477003" y="1274971"/>
                </a:cubicBezTo>
                <a:cubicBezTo>
                  <a:pt x="3318304" y="1260928"/>
                  <a:pt x="3038217" y="1308791"/>
                  <a:pt x="2695192" y="1274971"/>
                </a:cubicBezTo>
                <a:cubicBezTo>
                  <a:pt x="2352167" y="1241151"/>
                  <a:pt x="2185959" y="1263732"/>
                  <a:pt x="2057398" y="1274971"/>
                </a:cubicBezTo>
                <a:cubicBezTo>
                  <a:pt x="1928837" y="1286210"/>
                  <a:pt x="1661090" y="1256804"/>
                  <a:pt x="1515617" y="1274971"/>
                </a:cubicBezTo>
                <a:cubicBezTo>
                  <a:pt x="1370144" y="1293138"/>
                  <a:pt x="1082535" y="1272566"/>
                  <a:pt x="973835" y="1274971"/>
                </a:cubicBezTo>
                <a:cubicBezTo>
                  <a:pt x="865135" y="1277376"/>
                  <a:pt x="473912" y="1228582"/>
                  <a:pt x="0" y="1274971"/>
                </a:cubicBezTo>
                <a:cubicBezTo>
                  <a:pt x="17130" y="993163"/>
                  <a:pt x="11217" y="910879"/>
                  <a:pt x="0" y="624736"/>
                </a:cubicBezTo>
                <a:cubicBezTo>
                  <a:pt x="-11217" y="338594"/>
                  <a:pt x="-24681" y="219671"/>
                  <a:pt x="0" y="0"/>
                </a:cubicBezTo>
                <a:close/>
              </a:path>
              <a:path w="4800596" h="1274971" stroke="0" extrusionOk="0">
                <a:moveTo>
                  <a:pt x="0" y="0"/>
                </a:moveTo>
                <a:cubicBezTo>
                  <a:pt x="271630" y="-8678"/>
                  <a:pt x="427766" y="-1192"/>
                  <a:pt x="685799" y="0"/>
                </a:cubicBezTo>
                <a:cubicBezTo>
                  <a:pt x="943832" y="1192"/>
                  <a:pt x="1073134" y="11073"/>
                  <a:pt x="1371599" y="0"/>
                </a:cubicBezTo>
                <a:cubicBezTo>
                  <a:pt x="1670064" y="-11073"/>
                  <a:pt x="1857446" y="-10532"/>
                  <a:pt x="2057398" y="0"/>
                </a:cubicBezTo>
                <a:cubicBezTo>
                  <a:pt x="2257350" y="10532"/>
                  <a:pt x="2526235" y="-8842"/>
                  <a:pt x="2695192" y="0"/>
                </a:cubicBezTo>
                <a:cubicBezTo>
                  <a:pt x="2864149" y="8842"/>
                  <a:pt x="2975069" y="10140"/>
                  <a:pt x="3236973" y="0"/>
                </a:cubicBezTo>
                <a:cubicBezTo>
                  <a:pt x="3498877" y="-10140"/>
                  <a:pt x="3605269" y="-8427"/>
                  <a:pt x="3970779" y="0"/>
                </a:cubicBezTo>
                <a:cubicBezTo>
                  <a:pt x="4336289" y="8427"/>
                  <a:pt x="4407055" y="10525"/>
                  <a:pt x="4800596" y="0"/>
                </a:cubicBezTo>
                <a:cubicBezTo>
                  <a:pt x="4802856" y="190392"/>
                  <a:pt x="4808451" y="360295"/>
                  <a:pt x="4800596" y="637486"/>
                </a:cubicBezTo>
                <a:cubicBezTo>
                  <a:pt x="4792741" y="914677"/>
                  <a:pt x="4770073" y="1067337"/>
                  <a:pt x="4800596" y="1274971"/>
                </a:cubicBezTo>
                <a:cubicBezTo>
                  <a:pt x="4677256" y="1266017"/>
                  <a:pt x="4411965" y="1265530"/>
                  <a:pt x="4258814" y="1274971"/>
                </a:cubicBezTo>
                <a:cubicBezTo>
                  <a:pt x="4105663" y="1284412"/>
                  <a:pt x="3801949" y="1259800"/>
                  <a:pt x="3573015" y="1274971"/>
                </a:cubicBezTo>
                <a:cubicBezTo>
                  <a:pt x="3344081" y="1290142"/>
                  <a:pt x="3106855" y="1255962"/>
                  <a:pt x="2839210" y="1274971"/>
                </a:cubicBezTo>
                <a:cubicBezTo>
                  <a:pt x="2571566" y="1293980"/>
                  <a:pt x="2397504" y="1284734"/>
                  <a:pt x="2249422" y="1274971"/>
                </a:cubicBezTo>
                <a:cubicBezTo>
                  <a:pt x="2101340" y="1265208"/>
                  <a:pt x="1862989" y="1262142"/>
                  <a:pt x="1707641" y="1274971"/>
                </a:cubicBezTo>
                <a:cubicBezTo>
                  <a:pt x="1552293" y="1287800"/>
                  <a:pt x="1299189" y="1301144"/>
                  <a:pt x="973835" y="1274971"/>
                </a:cubicBezTo>
                <a:cubicBezTo>
                  <a:pt x="648481" y="1248798"/>
                  <a:pt x="397687" y="1251907"/>
                  <a:pt x="0" y="1274971"/>
                </a:cubicBezTo>
                <a:cubicBezTo>
                  <a:pt x="-18537" y="1075324"/>
                  <a:pt x="-16949" y="905189"/>
                  <a:pt x="0" y="662985"/>
                </a:cubicBezTo>
                <a:cubicBezTo>
                  <a:pt x="16949" y="420781"/>
                  <a:pt x="-4152" y="18339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CCAEE072-85E5-0D9E-4091-AB8ED24AA22E}"/>
              </a:ext>
            </a:extLst>
          </p:cNvPr>
          <p:cNvSpPr txBox="1">
            <a:spLocks/>
          </p:cNvSpPr>
          <p:nvPr/>
        </p:nvSpPr>
        <p:spPr>
          <a:xfrm>
            <a:off x="7193791" y="654982"/>
            <a:ext cx="4176646" cy="584775"/>
          </a:xfrm>
          <a:custGeom>
            <a:avLst/>
            <a:gdLst>
              <a:gd name="connsiteX0" fmla="*/ 0 w 4176646"/>
              <a:gd name="connsiteY0" fmla="*/ 0 h 584775"/>
              <a:gd name="connsiteX1" fmla="*/ 612575 w 4176646"/>
              <a:gd name="connsiteY1" fmla="*/ 0 h 584775"/>
              <a:gd name="connsiteX2" fmla="*/ 1225149 w 4176646"/>
              <a:gd name="connsiteY2" fmla="*/ 0 h 584775"/>
              <a:gd name="connsiteX3" fmla="*/ 1837724 w 4176646"/>
              <a:gd name="connsiteY3" fmla="*/ 0 h 584775"/>
              <a:gd name="connsiteX4" fmla="*/ 2575598 w 4176646"/>
              <a:gd name="connsiteY4" fmla="*/ 0 h 584775"/>
              <a:gd name="connsiteX5" fmla="*/ 3313472 w 4176646"/>
              <a:gd name="connsiteY5" fmla="*/ 0 h 584775"/>
              <a:gd name="connsiteX6" fmla="*/ 4176646 w 4176646"/>
              <a:gd name="connsiteY6" fmla="*/ 0 h 584775"/>
              <a:gd name="connsiteX7" fmla="*/ 4176646 w 4176646"/>
              <a:gd name="connsiteY7" fmla="*/ 584775 h 584775"/>
              <a:gd name="connsiteX8" fmla="*/ 3480538 w 4176646"/>
              <a:gd name="connsiteY8" fmla="*/ 584775 h 584775"/>
              <a:gd name="connsiteX9" fmla="*/ 2826197 w 4176646"/>
              <a:gd name="connsiteY9" fmla="*/ 584775 h 584775"/>
              <a:gd name="connsiteX10" fmla="*/ 2213622 w 4176646"/>
              <a:gd name="connsiteY10" fmla="*/ 584775 h 584775"/>
              <a:gd name="connsiteX11" fmla="*/ 1517515 w 4176646"/>
              <a:gd name="connsiteY11" fmla="*/ 584775 h 584775"/>
              <a:gd name="connsiteX12" fmla="*/ 737874 w 4176646"/>
              <a:gd name="connsiteY12" fmla="*/ 584775 h 584775"/>
              <a:gd name="connsiteX13" fmla="*/ 0 w 4176646"/>
              <a:gd name="connsiteY13" fmla="*/ 584775 h 584775"/>
              <a:gd name="connsiteX14" fmla="*/ 0 w 417664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6646" h="584775" fill="none" extrusionOk="0">
                <a:moveTo>
                  <a:pt x="0" y="0"/>
                </a:moveTo>
                <a:cubicBezTo>
                  <a:pt x="244477" y="12205"/>
                  <a:pt x="447074" y="12621"/>
                  <a:pt x="612575" y="0"/>
                </a:cubicBezTo>
                <a:cubicBezTo>
                  <a:pt x="778076" y="-12621"/>
                  <a:pt x="967549" y="-10433"/>
                  <a:pt x="1225149" y="0"/>
                </a:cubicBezTo>
                <a:cubicBezTo>
                  <a:pt x="1482749" y="10433"/>
                  <a:pt x="1590455" y="28444"/>
                  <a:pt x="1837724" y="0"/>
                </a:cubicBezTo>
                <a:cubicBezTo>
                  <a:pt x="2084994" y="-28444"/>
                  <a:pt x="2368738" y="9547"/>
                  <a:pt x="2575598" y="0"/>
                </a:cubicBezTo>
                <a:cubicBezTo>
                  <a:pt x="2782458" y="-9547"/>
                  <a:pt x="3069809" y="-20999"/>
                  <a:pt x="3313472" y="0"/>
                </a:cubicBezTo>
                <a:cubicBezTo>
                  <a:pt x="3557135" y="20999"/>
                  <a:pt x="3830202" y="-8310"/>
                  <a:pt x="4176646" y="0"/>
                </a:cubicBezTo>
                <a:cubicBezTo>
                  <a:pt x="4198480" y="171099"/>
                  <a:pt x="4192493" y="452312"/>
                  <a:pt x="4176646" y="584775"/>
                </a:cubicBezTo>
                <a:cubicBezTo>
                  <a:pt x="3968446" y="611581"/>
                  <a:pt x="3659729" y="591060"/>
                  <a:pt x="3480538" y="584775"/>
                </a:cubicBezTo>
                <a:cubicBezTo>
                  <a:pt x="3301347" y="578490"/>
                  <a:pt x="3092747" y="601626"/>
                  <a:pt x="2826197" y="584775"/>
                </a:cubicBezTo>
                <a:cubicBezTo>
                  <a:pt x="2559647" y="567924"/>
                  <a:pt x="2336197" y="591693"/>
                  <a:pt x="2213622" y="584775"/>
                </a:cubicBezTo>
                <a:cubicBezTo>
                  <a:pt x="2091048" y="577857"/>
                  <a:pt x="1860671" y="560796"/>
                  <a:pt x="1517515" y="584775"/>
                </a:cubicBezTo>
                <a:cubicBezTo>
                  <a:pt x="1174359" y="608754"/>
                  <a:pt x="1098110" y="616366"/>
                  <a:pt x="737874" y="584775"/>
                </a:cubicBezTo>
                <a:cubicBezTo>
                  <a:pt x="377638" y="553184"/>
                  <a:pt x="326832" y="562697"/>
                  <a:pt x="0" y="584775"/>
                </a:cubicBezTo>
                <a:cubicBezTo>
                  <a:pt x="5311" y="404593"/>
                  <a:pt x="13447" y="161112"/>
                  <a:pt x="0" y="0"/>
                </a:cubicBezTo>
                <a:close/>
              </a:path>
              <a:path w="4176646" h="584775" stroke="0" extrusionOk="0">
                <a:moveTo>
                  <a:pt x="0" y="0"/>
                </a:moveTo>
                <a:cubicBezTo>
                  <a:pt x="227882" y="-8544"/>
                  <a:pt x="502812" y="7593"/>
                  <a:pt x="696108" y="0"/>
                </a:cubicBezTo>
                <a:cubicBezTo>
                  <a:pt x="889404" y="-7593"/>
                  <a:pt x="1071271" y="5259"/>
                  <a:pt x="1392215" y="0"/>
                </a:cubicBezTo>
                <a:cubicBezTo>
                  <a:pt x="1713159" y="-5259"/>
                  <a:pt x="1830618" y="-16136"/>
                  <a:pt x="2088323" y="0"/>
                </a:cubicBezTo>
                <a:cubicBezTo>
                  <a:pt x="2346028" y="16136"/>
                  <a:pt x="2586625" y="3355"/>
                  <a:pt x="2742664" y="0"/>
                </a:cubicBezTo>
                <a:cubicBezTo>
                  <a:pt x="2898703" y="-3355"/>
                  <a:pt x="3170383" y="13399"/>
                  <a:pt x="3313472" y="0"/>
                </a:cubicBezTo>
                <a:cubicBezTo>
                  <a:pt x="3456561" y="-13399"/>
                  <a:pt x="3896391" y="-192"/>
                  <a:pt x="4176646" y="0"/>
                </a:cubicBezTo>
                <a:cubicBezTo>
                  <a:pt x="4186264" y="163910"/>
                  <a:pt x="4168010" y="462296"/>
                  <a:pt x="4176646" y="584775"/>
                </a:cubicBezTo>
                <a:cubicBezTo>
                  <a:pt x="3937206" y="554979"/>
                  <a:pt x="3634746" y="578511"/>
                  <a:pt x="3438772" y="584775"/>
                </a:cubicBezTo>
                <a:cubicBezTo>
                  <a:pt x="3242798" y="591039"/>
                  <a:pt x="3055775" y="562588"/>
                  <a:pt x="2867964" y="584775"/>
                </a:cubicBezTo>
                <a:cubicBezTo>
                  <a:pt x="2680153" y="606962"/>
                  <a:pt x="2501090" y="614709"/>
                  <a:pt x="2255389" y="584775"/>
                </a:cubicBezTo>
                <a:cubicBezTo>
                  <a:pt x="2009689" y="554841"/>
                  <a:pt x="1786012" y="568133"/>
                  <a:pt x="1559281" y="584775"/>
                </a:cubicBezTo>
                <a:cubicBezTo>
                  <a:pt x="1332550" y="601417"/>
                  <a:pt x="1176074" y="599606"/>
                  <a:pt x="821407" y="584775"/>
                </a:cubicBezTo>
                <a:cubicBezTo>
                  <a:pt x="466740" y="569944"/>
                  <a:pt x="241936" y="605586"/>
                  <a:pt x="0" y="584775"/>
                </a:cubicBezTo>
                <a:cubicBezTo>
                  <a:pt x="24750" y="428858"/>
                  <a:pt x="-1305" y="19025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상생 정책 </a:t>
            </a:r>
            <a:r>
              <a:rPr lang="en-US" altLang="ko-KR" dirty="0"/>
              <a:t>– </a:t>
            </a:r>
            <a:r>
              <a:rPr lang="ko-KR" altLang="en-US" dirty="0"/>
              <a:t>캐시 서버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E88D4-F9C2-A5DE-92F6-25663F49DBCE}"/>
              </a:ext>
            </a:extLst>
          </p:cNvPr>
          <p:cNvSpPr txBox="1"/>
          <p:nvPr/>
        </p:nvSpPr>
        <p:spPr>
          <a:xfrm>
            <a:off x="226251" y="3599805"/>
            <a:ext cx="2428875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err="1"/>
              <a:t>트위치</a:t>
            </a:r>
            <a:r>
              <a:rPr lang="ko-KR" altLang="en-US" dirty="0" err="1"/>
              <a:t>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영상 최대 화질을 제한</a:t>
            </a:r>
            <a:endParaRPr lang="en-US" altLang="ko-KR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E4139F36-1936-A7B9-5F33-3FC7A2C7A755}"/>
              </a:ext>
            </a:extLst>
          </p:cNvPr>
          <p:cNvSpPr txBox="1">
            <a:spLocks/>
          </p:cNvSpPr>
          <p:nvPr/>
        </p:nvSpPr>
        <p:spPr>
          <a:xfrm>
            <a:off x="123825" y="3525943"/>
            <a:ext cx="2633729" cy="1023671"/>
          </a:xfrm>
          <a:custGeom>
            <a:avLst/>
            <a:gdLst>
              <a:gd name="connsiteX0" fmla="*/ 0 w 2633729"/>
              <a:gd name="connsiteY0" fmla="*/ 0 h 1023671"/>
              <a:gd name="connsiteX1" fmla="*/ 684770 w 2633729"/>
              <a:gd name="connsiteY1" fmla="*/ 0 h 1023671"/>
              <a:gd name="connsiteX2" fmla="*/ 1395876 w 2633729"/>
              <a:gd name="connsiteY2" fmla="*/ 0 h 1023671"/>
              <a:gd name="connsiteX3" fmla="*/ 2054309 w 2633729"/>
              <a:gd name="connsiteY3" fmla="*/ 0 h 1023671"/>
              <a:gd name="connsiteX4" fmla="*/ 2633729 w 2633729"/>
              <a:gd name="connsiteY4" fmla="*/ 0 h 1023671"/>
              <a:gd name="connsiteX5" fmla="*/ 2633729 w 2633729"/>
              <a:gd name="connsiteY5" fmla="*/ 491362 h 1023671"/>
              <a:gd name="connsiteX6" fmla="*/ 2633729 w 2633729"/>
              <a:gd name="connsiteY6" fmla="*/ 1023671 h 1023671"/>
              <a:gd name="connsiteX7" fmla="*/ 2027971 w 2633729"/>
              <a:gd name="connsiteY7" fmla="*/ 1023671 h 1023671"/>
              <a:gd name="connsiteX8" fmla="*/ 1422214 w 2633729"/>
              <a:gd name="connsiteY8" fmla="*/ 1023671 h 1023671"/>
              <a:gd name="connsiteX9" fmla="*/ 763781 w 2633729"/>
              <a:gd name="connsiteY9" fmla="*/ 1023671 h 1023671"/>
              <a:gd name="connsiteX10" fmla="*/ 0 w 2633729"/>
              <a:gd name="connsiteY10" fmla="*/ 1023671 h 1023671"/>
              <a:gd name="connsiteX11" fmla="*/ 0 w 2633729"/>
              <a:gd name="connsiteY11" fmla="*/ 522072 h 1023671"/>
              <a:gd name="connsiteX12" fmla="*/ 0 w 2633729"/>
              <a:gd name="connsiteY12" fmla="*/ 0 h 102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3729" h="1023671" fill="none" extrusionOk="0">
                <a:moveTo>
                  <a:pt x="0" y="0"/>
                </a:moveTo>
                <a:cubicBezTo>
                  <a:pt x="320134" y="3884"/>
                  <a:pt x="406140" y="-17117"/>
                  <a:pt x="684770" y="0"/>
                </a:cubicBezTo>
                <a:cubicBezTo>
                  <a:pt x="963400" y="17117"/>
                  <a:pt x="1221475" y="-6324"/>
                  <a:pt x="1395876" y="0"/>
                </a:cubicBezTo>
                <a:cubicBezTo>
                  <a:pt x="1570277" y="6324"/>
                  <a:pt x="1743384" y="-29816"/>
                  <a:pt x="2054309" y="0"/>
                </a:cubicBezTo>
                <a:cubicBezTo>
                  <a:pt x="2365234" y="29816"/>
                  <a:pt x="2470507" y="-7459"/>
                  <a:pt x="2633729" y="0"/>
                </a:cubicBezTo>
                <a:cubicBezTo>
                  <a:pt x="2611315" y="177686"/>
                  <a:pt x="2639897" y="365037"/>
                  <a:pt x="2633729" y="491362"/>
                </a:cubicBezTo>
                <a:cubicBezTo>
                  <a:pt x="2627561" y="617687"/>
                  <a:pt x="2632069" y="757697"/>
                  <a:pt x="2633729" y="1023671"/>
                </a:cubicBezTo>
                <a:cubicBezTo>
                  <a:pt x="2416932" y="1001314"/>
                  <a:pt x="2219091" y="1005712"/>
                  <a:pt x="2027971" y="1023671"/>
                </a:cubicBezTo>
                <a:cubicBezTo>
                  <a:pt x="1836851" y="1041630"/>
                  <a:pt x="1625732" y="1052970"/>
                  <a:pt x="1422214" y="1023671"/>
                </a:cubicBezTo>
                <a:cubicBezTo>
                  <a:pt x="1218696" y="994372"/>
                  <a:pt x="992956" y="1018876"/>
                  <a:pt x="763781" y="1023671"/>
                </a:cubicBezTo>
                <a:cubicBezTo>
                  <a:pt x="534606" y="1028466"/>
                  <a:pt x="196498" y="1059555"/>
                  <a:pt x="0" y="1023671"/>
                </a:cubicBezTo>
                <a:cubicBezTo>
                  <a:pt x="22836" y="919966"/>
                  <a:pt x="-11110" y="650467"/>
                  <a:pt x="0" y="522072"/>
                </a:cubicBezTo>
                <a:cubicBezTo>
                  <a:pt x="11110" y="393677"/>
                  <a:pt x="16823" y="141007"/>
                  <a:pt x="0" y="0"/>
                </a:cubicBezTo>
                <a:close/>
              </a:path>
              <a:path w="2633729" h="1023671" stroke="0" extrusionOk="0">
                <a:moveTo>
                  <a:pt x="0" y="0"/>
                </a:moveTo>
                <a:cubicBezTo>
                  <a:pt x="253088" y="8345"/>
                  <a:pt x="457949" y="-8307"/>
                  <a:pt x="658432" y="0"/>
                </a:cubicBezTo>
                <a:cubicBezTo>
                  <a:pt x="858915" y="8307"/>
                  <a:pt x="1119263" y="-26490"/>
                  <a:pt x="1316865" y="0"/>
                </a:cubicBezTo>
                <a:cubicBezTo>
                  <a:pt x="1514467" y="26490"/>
                  <a:pt x="1744269" y="-15066"/>
                  <a:pt x="1975297" y="0"/>
                </a:cubicBezTo>
                <a:cubicBezTo>
                  <a:pt x="2206325" y="15066"/>
                  <a:pt x="2355361" y="9611"/>
                  <a:pt x="2633729" y="0"/>
                </a:cubicBezTo>
                <a:cubicBezTo>
                  <a:pt x="2640714" y="162261"/>
                  <a:pt x="2652732" y="357534"/>
                  <a:pt x="2633729" y="481125"/>
                </a:cubicBezTo>
                <a:cubicBezTo>
                  <a:pt x="2614726" y="604716"/>
                  <a:pt x="2641497" y="806034"/>
                  <a:pt x="2633729" y="1023671"/>
                </a:cubicBezTo>
                <a:cubicBezTo>
                  <a:pt x="2477623" y="1010278"/>
                  <a:pt x="2215121" y="1002136"/>
                  <a:pt x="2001634" y="1023671"/>
                </a:cubicBezTo>
                <a:cubicBezTo>
                  <a:pt x="1788147" y="1045206"/>
                  <a:pt x="1668246" y="1008134"/>
                  <a:pt x="1422214" y="1023671"/>
                </a:cubicBezTo>
                <a:cubicBezTo>
                  <a:pt x="1176182" y="1039208"/>
                  <a:pt x="968604" y="1005484"/>
                  <a:pt x="842793" y="1023671"/>
                </a:cubicBezTo>
                <a:cubicBezTo>
                  <a:pt x="716982" y="1041858"/>
                  <a:pt x="316240" y="1051821"/>
                  <a:pt x="0" y="1023671"/>
                </a:cubicBezTo>
                <a:cubicBezTo>
                  <a:pt x="20602" y="898029"/>
                  <a:pt x="-10145" y="725837"/>
                  <a:pt x="0" y="511836"/>
                </a:cubicBezTo>
                <a:cubicBezTo>
                  <a:pt x="10145" y="297835"/>
                  <a:pt x="13638" y="1395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F949AE4-1084-3A8F-6260-2CD9E07C37E4}"/>
              </a:ext>
            </a:extLst>
          </p:cNvPr>
          <p:cNvSpPr/>
          <p:nvPr/>
        </p:nvSpPr>
        <p:spPr>
          <a:xfrm rot="6262514">
            <a:off x="1407566" y="2511338"/>
            <a:ext cx="966176" cy="705293"/>
          </a:xfrm>
          <a:custGeom>
            <a:avLst/>
            <a:gdLst>
              <a:gd name="connsiteX0" fmla="*/ 0 w 966176"/>
              <a:gd name="connsiteY0" fmla="*/ 176323 h 705293"/>
              <a:gd name="connsiteX1" fmla="*/ 613530 w 966176"/>
              <a:gd name="connsiteY1" fmla="*/ 176323 h 705293"/>
              <a:gd name="connsiteX2" fmla="*/ 613530 w 966176"/>
              <a:gd name="connsiteY2" fmla="*/ 0 h 705293"/>
              <a:gd name="connsiteX3" fmla="*/ 966176 w 966176"/>
              <a:gd name="connsiteY3" fmla="*/ 352647 h 705293"/>
              <a:gd name="connsiteX4" fmla="*/ 613530 w 966176"/>
              <a:gd name="connsiteY4" fmla="*/ 705293 h 705293"/>
              <a:gd name="connsiteX5" fmla="*/ 613530 w 966176"/>
              <a:gd name="connsiteY5" fmla="*/ 528970 h 705293"/>
              <a:gd name="connsiteX6" fmla="*/ 0 w 966176"/>
              <a:gd name="connsiteY6" fmla="*/ 528970 h 705293"/>
              <a:gd name="connsiteX7" fmla="*/ 0 w 966176"/>
              <a:gd name="connsiteY7" fmla="*/ 176323 h 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6176" h="705293" fill="none" extrusionOk="0">
                <a:moveTo>
                  <a:pt x="0" y="176323"/>
                </a:moveTo>
                <a:cubicBezTo>
                  <a:pt x="152233" y="172459"/>
                  <a:pt x="433131" y="178052"/>
                  <a:pt x="613530" y="176323"/>
                </a:cubicBezTo>
                <a:cubicBezTo>
                  <a:pt x="611495" y="126623"/>
                  <a:pt x="612864" y="51488"/>
                  <a:pt x="613530" y="0"/>
                </a:cubicBezTo>
                <a:cubicBezTo>
                  <a:pt x="697693" y="82304"/>
                  <a:pt x="886920" y="282719"/>
                  <a:pt x="966176" y="352647"/>
                </a:cubicBezTo>
                <a:cubicBezTo>
                  <a:pt x="830937" y="507280"/>
                  <a:pt x="721938" y="567971"/>
                  <a:pt x="613530" y="705293"/>
                </a:cubicBezTo>
                <a:cubicBezTo>
                  <a:pt x="615270" y="635275"/>
                  <a:pt x="615203" y="613816"/>
                  <a:pt x="613530" y="528970"/>
                </a:cubicBezTo>
                <a:cubicBezTo>
                  <a:pt x="358414" y="545295"/>
                  <a:pt x="259718" y="523239"/>
                  <a:pt x="0" y="528970"/>
                </a:cubicBezTo>
                <a:cubicBezTo>
                  <a:pt x="12404" y="451454"/>
                  <a:pt x="8018" y="258325"/>
                  <a:pt x="0" y="176323"/>
                </a:cubicBezTo>
                <a:close/>
              </a:path>
              <a:path w="966176" h="705293" stroke="0" extrusionOk="0">
                <a:moveTo>
                  <a:pt x="0" y="176323"/>
                </a:moveTo>
                <a:cubicBezTo>
                  <a:pt x="130068" y="153583"/>
                  <a:pt x="455792" y="163087"/>
                  <a:pt x="613530" y="176323"/>
                </a:cubicBezTo>
                <a:cubicBezTo>
                  <a:pt x="616247" y="134819"/>
                  <a:pt x="608296" y="70973"/>
                  <a:pt x="613530" y="0"/>
                </a:cubicBezTo>
                <a:cubicBezTo>
                  <a:pt x="771491" y="136318"/>
                  <a:pt x="792768" y="206402"/>
                  <a:pt x="966176" y="352647"/>
                </a:cubicBezTo>
                <a:cubicBezTo>
                  <a:pt x="882442" y="423545"/>
                  <a:pt x="699882" y="617827"/>
                  <a:pt x="613530" y="705293"/>
                </a:cubicBezTo>
                <a:cubicBezTo>
                  <a:pt x="616633" y="637968"/>
                  <a:pt x="619807" y="574194"/>
                  <a:pt x="613530" y="528970"/>
                </a:cubicBezTo>
                <a:cubicBezTo>
                  <a:pt x="447895" y="499439"/>
                  <a:pt x="287859" y="536995"/>
                  <a:pt x="0" y="528970"/>
                </a:cubicBezTo>
                <a:cubicBezTo>
                  <a:pt x="-12882" y="361125"/>
                  <a:pt x="2981" y="279355"/>
                  <a:pt x="0" y="17632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B1B07-98E1-E785-786C-45C9527F184D}"/>
              </a:ext>
            </a:extLst>
          </p:cNvPr>
          <p:cNvSpPr txBox="1"/>
          <p:nvPr/>
        </p:nvSpPr>
        <p:spPr>
          <a:xfrm>
            <a:off x="3043450" y="4493375"/>
            <a:ext cx="340028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err="1"/>
              <a:t>넷플릭스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en-US" altLang="ko-KR" dirty="0"/>
              <a:t>SKB</a:t>
            </a:r>
            <a:r>
              <a:rPr lang="ko-KR" altLang="en-US" dirty="0"/>
              <a:t>는 현재 소송 중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심에서 </a:t>
            </a:r>
            <a:r>
              <a:rPr lang="en-US" altLang="ko-KR" dirty="0"/>
              <a:t>SKB</a:t>
            </a:r>
            <a:r>
              <a:rPr lang="ko-KR" altLang="en-US" dirty="0"/>
              <a:t>가 승소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심 중</a:t>
            </a:r>
            <a:r>
              <a:rPr lang="en-US" altLang="ko-KR" dirty="0"/>
              <a:t>..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059FCEC9-C6A8-F90F-587B-C9B93BB5EB47}"/>
              </a:ext>
            </a:extLst>
          </p:cNvPr>
          <p:cNvSpPr txBox="1">
            <a:spLocks/>
          </p:cNvSpPr>
          <p:nvPr/>
        </p:nvSpPr>
        <p:spPr>
          <a:xfrm>
            <a:off x="2909954" y="4392476"/>
            <a:ext cx="3686185" cy="1564645"/>
          </a:xfrm>
          <a:custGeom>
            <a:avLst/>
            <a:gdLst>
              <a:gd name="connsiteX0" fmla="*/ 0 w 3686185"/>
              <a:gd name="connsiteY0" fmla="*/ 0 h 1564645"/>
              <a:gd name="connsiteX1" fmla="*/ 540640 w 3686185"/>
              <a:gd name="connsiteY1" fmla="*/ 0 h 1564645"/>
              <a:gd name="connsiteX2" fmla="*/ 1228728 w 3686185"/>
              <a:gd name="connsiteY2" fmla="*/ 0 h 1564645"/>
              <a:gd name="connsiteX3" fmla="*/ 1879954 w 3686185"/>
              <a:gd name="connsiteY3" fmla="*/ 0 h 1564645"/>
              <a:gd name="connsiteX4" fmla="*/ 2531180 w 3686185"/>
              <a:gd name="connsiteY4" fmla="*/ 0 h 1564645"/>
              <a:gd name="connsiteX5" fmla="*/ 3071821 w 3686185"/>
              <a:gd name="connsiteY5" fmla="*/ 0 h 1564645"/>
              <a:gd name="connsiteX6" fmla="*/ 3686185 w 3686185"/>
              <a:gd name="connsiteY6" fmla="*/ 0 h 1564645"/>
              <a:gd name="connsiteX7" fmla="*/ 3686185 w 3686185"/>
              <a:gd name="connsiteY7" fmla="*/ 537195 h 1564645"/>
              <a:gd name="connsiteX8" fmla="*/ 3686185 w 3686185"/>
              <a:gd name="connsiteY8" fmla="*/ 1074390 h 1564645"/>
              <a:gd name="connsiteX9" fmla="*/ 3686185 w 3686185"/>
              <a:gd name="connsiteY9" fmla="*/ 1564645 h 1564645"/>
              <a:gd name="connsiteX10" fmla="*/ 2998097 w 3686185"/>
              <a:gd name="connsiteY10" fmla="*/ 1564645 h 1564645"/>
              <a:gd name="connsiteX11" fmla="*/ 2494319 w 3686185"/>
              <a:gd name="connsiteY11" fmla="*/ 1564645 h 1564645"/>
              <a:gd name="connsiteX12" fmla="*/ 1806231 w 3686185"/>
              <a:gd name="connsiteY12" fmla="*/ 1564645 h 1564645"/>
              <a:gd name="connsiteX13" fmla="*/ 1228728 w 3686185"/>
              <a:gd name="connsiteY13" fmla="*/ 1564645 h 1564645"/>
              <a:gd name="connsiteX14" fmla="*/ 724950 w 3686185"/>
              <a:gd name="connsiteY14" fmla="*/ 1564645 h 1564645"/>
              <a:gd name="connsiteX15" fmla="*/ 0 w 3686185"/>
              <a:gd name="connsiteY15" fmla="*/ 1564645 h 1564645"/>
              <a:gd name="connsiteX16" fmla="*/ 0 w 3686185"/>
              <a:gd name="connsiteY16" fmla="*/ 1074390 h 1564645"/>
              <a:gd name="connsiteX17" fmla="*/ 0 w 3686185"/>
              <a:gd name="connsiteY17" fmla="*/ 537195 h 1564645"/>
              <a:gd name="connsiteX18" fmla="*/ 0 w 3686185"/>
              <a:gd name="connsiteY18" fmla="*/ 0 h 156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86185" h="1564645" fill="none" extrusionOk="0">
                <a:moveTo>
                  <a:pt x="0" y="0"/>
                </a:moveTo>
                <a:cubicBezTo>
                  <a:pt x="247070" y="-8910"/>
                  <a:pt x="278424" y="20197"/>
                  <a:pt x="540640" y="0"/>
                </a:cubicBezTo>
                <a:cubicBezTo>
                  <a:pt x="802856" y="-20197"/>
                  <a:pt x="1034906" y="5869"/>
                  <a:pt x="1228728" y="0"/>
                </a:cubicBezTo>
                <a:cubicBezTo>
                  <a:pt x="1422550" y="-5869"/>
                  <a:pt x="1588140" y="26784"/>
                  <a:pt x="1879954" y="0"/>
                </a:cubicBezTo>
                <a:cubicBezTo>
                  <a:pt x="2171768" y="-26784"/>
                  <a:pt x="2216656" y="2394"/>
                  <a:pt x="2531180" y="0"/>
                </a:cubicBezTo>
                <a:cubicBezTo>
                  <a:pt x="2845704" y="-2394"/>
                  <a:pt x="2837779" y="10742"/>
                  <a:pt x="3071821" y="0"/>
                </a:cubicBezTo>
                <a:cubicBezTo>
                  <a:pt x="3305863" y="-10742"/>
                  <a:pt x="3422283" y="-13988"/>
                  <a:pt x="3686185" y="0"/>
                </a:cubicBezTo>
                <a:cubicBezTo>
                  <a:pt x="3688597" y="247198"/>
                  <a:pt x="3687252" y="291592"/>
                  <a:pt x="3686185" y="537195"/>
                </a:cubicBezTo>
                <a:cubicBezTo>
                  <a:pt x="3685118" y="782799"/>
                  <a:pt x="3710415" y="851995"/>
                  <a:pt x="3686185" y="1074390"/>
                </a:cubicBezTo>
                <a:cubicBezTo>
                  <a:pt x="3661955" y="1296785"/>
                  <a:pt x="3693839" y="1402361"/>
                  <a:pt x="3686185" y="1564645"/>
                </a:cubicBezTo>
                <a:cubicBezTo>
                  <a:pt x="3402130" y="1536236"/>
                  <a:pt x="3238943" y="1596465"/>
                  <a:pt x="2998097" y="1564645"/>
                </a:cubicBezTo>
                <a:cubicBezTo>
                  <a:pt x="2757251" y="1532825"/>
                  <a:pt x="2654350" y="1581746"/>
                  <a:pt x="2494319" y="1564645"/>
                </a:cubicBezTo>
                <a:cubicBezTo>
                  <a:pt x="2334288" y="1547544"/>
                  <a:pt x="2020212" y="1537548"/>
                  <a:pt x="1806231" y="1564645"/>
                </a:cubicBezTo>
                <a:cubicBezTo>
                  <a:pt x="1592250" y="1591742"/>
                  <a:pt x="1497132" y="1586080"/>
                  <a:pt x="1228728" y="1564645"/>
                </a:cubicBezTo>
                <a:cubicBezTo>
                  <a:pt x="960324" y="1543210"/>
                  <a:pt x="918501" y="1542996"/>
                  <a:pt x="724950" y="1564645"/>
                </a:cubicBezTo>
                <a:cubicBezTo>
                  <a:pt x="531399" y="1586294"/>
                  <a:pt x="150618" y="1596628"/>
                  <a:pt x="0" y="1564645"/>
                </a:cubicBezTo>
                <a:cubicBezTo>
                  <a:pt x="-15931" y="1362296"/>
                  <a:pt x="16328" y="1186162"/>
                  <a:pt x="0" y="1074390"/>
                </a:cubicBezTo>
                <a:cubicBezTo>
                  <a:pt x="-16328" y="962619"/>
                  <a:pt x="18785" y="726304"/>
                  <a:pt x="0" y="537195"/>
                </a:cubicBezTo>
                <a:cubicBezTo>
                  <a:pt x="-18785" y="348086"/>
                  <a:pt x="15751" y="131907"/>
                  <a:pt x="0" y="0"/>
                </a:cubicBezTo>
                <a:close/>
              </a:path>
              <a:path w="3686185" h="1564645" stroke="0" extrusionOk="0">
                <a:moveTo>
                  <a:pt x="0" y="0"/>
                </a:moveTo>
                <a:cubicBezTo>
                  <a:pt x="144416" y="10655"/>
                  <a:pt x="491175" y="-22582"/>
                  <a:pt x="614364" y="0"/>
                </a:cubicBezTo>
                <a:cubicBezTo>
                  <a:pt x="737553" y="22582"/>
                  <a:pt x="1087464" y="8602"/>
                  <a:pt x="1228728" y="0"/>
                </a:cubicBezTo>
                <a:cubicBezTo>
                  <a:pt x="1369992" y="-8602"/>
                  <a:pt x="1629081" y="24324"/>
                  <a:pt x="1843093" y="0"/>
                </a:cubicBezTo>
                <a:cubicBezTo>
                  <a:pt x="2057106" y="-24324"/>
                  <a:pt x="2224560" y="19172"/>
                  <a:pt x="2420595" y="0"/>
                </a:cubicBezTo>
                <a:cubicBezTo>
                  <a:pt x="2616630" y="-19172"/>
                  <a:pt x="2766751" y="10129"/>
                  <a:pt x="2924373" y="0"/>
                </a:cubicBezTo>
                <a:cubicBezTo>
                  <a:pt x="3081995" y="-10129"/>
                  <a:pt x="3359032" y="-24019"/>
                  <a:pt x="3686185" y="0"/>
                </a:cubicBezTo>
                <a:cubicBezTo>
                  <a:pt x="3709437" y="204661"/>
                  <a:pt x="3667190" y="424341"/>
                  <a:pt x="3686185" y="537195"/>
                </a:cubicBezTo>
                <a:cubicBezTo>
                  <a:pt x="3705180" y="650050"/>
                  <a:pt x="3683735" y="807073"/>
                  <a:pt x="3686185" y="1074390"/>
                </a:cubicBezTo>
                <a:cubicBezTo>
                  <a:pt x="3688635" y="1341707"/>
                  <a:pt x="3683985" y="1319900"/>
                  <a:pt x="3686185" y="1564645"/>
                </a:cubicBezTo>
                <a:cubicBezTo>
                  <a:pt x="3514879" y="1573759"/>
                  <a:pt x="3347416" y="1561424"/>
                  <a:pt x="3182406" y="1564645"/>
                </a:cubicBezTo>
                <a:cubicBezTo>
                  <a:pt x="3017396" y="1567866"/>
                  <a:pt x="2871887" y="1564081"/>
                  <a:pt x="2568042" y="1564645"/>
                </a:cubicBezTo>
                <a:cubicBezTo>
                  <a:pt x="2264197" y="1565209"/>
                  <a:pt x="2224202" y="1556814"/>
                  <a:pt x="1916816" y="1564645"/>
                </a:cubicBezTo>
                <a:cubicBezTo>
                  <a:pt x="1609430" y="1572476"/>
                  <a:pt x="1537784" y="1556559"/>
                  <a:pt x="1376176" y="1564645"/>
                </a:cubicBezTo>
                <a:cubicBezTo>
                  <a:pt x="1214568" y="1572731"/>
                  <a:pt x="1066504" y="1547946"/>
                  <a:pt x="872397" y="1564645"/>
                </a:cubicBezTo>
                <a:cubicBezTo>
                  <a:pt x="678290" y="1581344"/>
                  <a:pt x="357390" y="1532076"/>
                  <a:pt x="0" y="1564645"/>
                </a:cubicBezTo>
                <a:cubicBezTo>
                  <a:pt x="-12114" y="1450515"/>
                  <a:pt x="13856" y="1276808"/>
                  <a:pt x="0" y="1074390"/>
                </a:cubicBezTo>
                <a:cubicBezTo>
                  <a:pt x="-13856" y="871972"/>
                  <a:pt x="-15621" y="764217"/>
                  <a:pt x="0" y="584134"/>
                </a:cubicBezTo>
                <a:cubicBezTo>
                  <a:pt x="15621" y="404051"/>
                  <a:pt x="2348" y="1561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E2A38FA-EF84-4F15-A062-67CE08392727}"/>
              </a:ext>
            </a:extLst>
          </p:cNvPr>
          <p:cNvSpPr/>
          <p:nvPr/>
        </p:nvSpPr>
        <p:spPr>
          <a:xfrm rot="4465274">
            <a:off x="3687529" y="2945699"/>
            <a:ext cx="1514611" cy="805797"/>
          </a:xfrm>
          <a:custGeom>
            <a:avLst/>
            <a:gdLst>
              <a:gd name="connsiteX0" fmla="*/ 0 w 1514611"/>
              <a:gd name="connsiteY0" fmla="*/ 201449 h 805797"/>
              <a:gd name="connsiteX1" fmla="*/ 566974 w 1514611"/>
              <a:gd name="connsiteY1" fmla="*/ 201449 h 805797"/>
              <a:gd name="connsiteX2" fmla="*/ 1111713 w 1514611"/>
              <a:gd name="connsiteY2" fmla="*/ 201449 h 805797"/>
              <a:gd name="connsiteX3" fmla="*/ 1111713 w 1514611"/>
              <a:gd name="connsiteY3" fmla="*/ 0 h 805797"/>
              <a:gd name="connsiteX4" fmla="*/ 1514611 w 1514611"/>
              <a:gd name="connsiteY4" fmla="*/ 402899 h 805797"/>
              <a:gd name="connsiteX5" fmla="*/ 1111713 w 1514611"/>
              <a:gd name="connsiteY5" fmla="*/ 805797 h 805797"/>
              <a:gd name="connsiteX6" fmla="*/ 1111713 w 1514611"/>
              <a:gd name="connsiteY6" fmla="*/ 604348 h 805797"/>
              <a:gd name="connsiteX7" fmla="*/ 555857 w 1514611"/>
              <a:gd name="connsiteY7" fmla="*/ 604348 h 805797"/>
              <a:gd name="connsiteX8" fmla="*/ 0 w 1514611"/>
              <a:gd name="connsiteY8" fmla="*/ 604348 h 805797"/>
              <a:gd name="connsiteX9" fmla="*/ 0 w 1514611"/>
              <a:gd name="connsiteY9" fmla="*/ 201449 h 8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4611" h="805797" fill="none" extrusionOk="0">
                <a:moveTo>
                  <a:pt x="0" y="201449"/>
                </a:moveTo>
                <a:cubicBezTo>
                  <a:pt x="155682" y="203664"/>
                  <a:pt x="394401" y="207149"/>
                  <a:pt x="566974" y="201449"/>
                </a:cubicBezTo>
                <a:cubicBezTo>
                  <a:pt x="739547" y="195749"/>
                  <a:pt x="887543" y="177037"/>
                  <a:pt x="1111713" y="201449"/>
                </a:cubicBezTo>
                <a:cubicBezTo>
                  <a:pt x="1114527" y="135261"/>
                  <a:pt x="1118273" y="52281"/>
                  <a:pt x="1111713" y="0"/>
                </a:cubicBezTo>
                <a:cubicBezTo>
                  <a:pt x="1234687" y="88671"/>
                  <a:pt x="1329304" y="191616"/>
                  <a:pt x="1514611" y="402899"/>
                </a:cubicBezTo>
                <a:cubicBezTo>
                  <a:pt x="1356428" y="527456"/>
                  <a:pt x="1250268" y="680717"/>
                  <a:pt x="1111713" y="805797"/>
                </a:cubicBezTo>
                <a:cubicBezTo>
                  <a:pt x="1104619" y="759436"/>
                  <a:pt x="1109992" y="649615"/>
                  <a:pt x="1111713" y="604348"/>
                </a:cubicBezTo>
                <a:cubicBezTo>
                  <a:pt x="947412" y="619370"/>
                  <a:pt x="765315" y="594783"/>
                  <a:pt x="555857" y="604348"/>
                </a:cubicBezTo>
                <a:cubicBezTo>
                  <a:pt x="346399" y="613913"/>
                  <a:pt x="253180" y="610920"/>
                  <a:pt x="0" y="604348"/>
                </a:cubicBezTo>
                <a:cubicBezTo>
                  <a:pt x="597" y="498916"/>
                  <a:pt x="-18445" y="396597"/>
                  <a:pt x="0" y="201449"/>
                </a:cubicBezTo>
                <a:close/>
              </a:path>
              <a:path w="1514611" h="805797" stroke="0" extrusionOk="0">
                <a:moveTo>
                  <a:pt x="0" y="201449"/>
                </a:moveTo>
                <a:cubicBezTo>
                  <a:pt x="197744" y="201686"/>
                  <a:pt x="365676" y="218604"/>
                  <a:pt x="555857" y="201449"/>
                </a:cubicBezTo>
                <a:cubicBezTo>
                  <a:pt x="746038" y="184294"/>
                  <a:pt x="991014" y="194481"/>
                  <a:pt x="1111713" y="201449"/>
                </a:cubicBezTo>
                <a:cubicBezTo>
                  <a:pt x="1117743" y="151517"/>
                  <a:pt x="1107983" y="83602"/>
                  <a:pt x="1111713" y="0"/>
                </a:cubicBezTo>
                <a:cubicBezTo>
                  <a:pt x="1249580" y="105076"/>
                  <a:pt x="1388995" y="261448"/>
                  <a:pt x="1514611" y="402899"/>
                </a:cubicBezTo>
                <a:cubicBezTo>
                  <a:pt x="1356287" y="579896"/>
                  <a:pt x="1258877" y="658331"/>
                  <a:pt x="1111713" y="805797"/>
                </a:cubicBezTo>
                <a:cubicBezTo>
                  <a:pt x="1109829" y="705422"/>
                  <a:pt x="1111233" y="657439"/>
                  <a:pt x="1111713" y="604348"/>
                </a:cubicBezTo>
                <a:cubicBezTo>
                  <a:pt x="881056" y="606224"/>
                  <a:pt x="732856" y="590707"/>
                  <a:pt x="544739" y="604348"/>
                </a:cubicBezTo>
                <a:cubicBezTo>
                  <a:pt x="356622" y="617989"/>
                  <a:pt x="119132" y="624518"/>
                  <a:pt x="0" y="604348"/>
                </a:cubicBezTo>
                <a:cubicBezTo>
                  <a:pt x="8060" y="424440"/>
                  <a:pt x="15230" y="355585"/>
                  <a:pt x="0" y="2014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1257300" y="2310631"/>
            <a:ext cx="3914776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참조 사이트</a:t>
            </a:r>
            <a:endParaRPr lang="en-US" altLang="ko-KR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586531D-36AD-340C-CDB1-68F89545D675}"/>
              </a:ext>
            </a:extLst>
          </p:cNvPr>
          <p:cNvSpPr txBox="1">
            <a:spLocks/>
          </p:cNvSpPr>
          <p:nvPr/>
        </p:nvSpPr>
        <p:spPr>
          <a:xfrm>
            <a:off x="5846551" y="1186795"/>
            <a:ext cx="5088150" cy="4672175"/>
          </a:xfrm>
          <a:custGeom>
            <a:avLst/>
            <a:gdLst>
              <a:gd name="connsiteX0" fmla="*/ 0 w 5088150"/>
              <a:gd name="connsiteY0" fmla="*/ 0 h 4672175"/>
              <a:gd name="connsiteX1" fmla="*/ 483374 w 5088150"/>
              <a:gd name="connsiteY1" fmla="*/ 0 h 4672175"/>
              <a:gd name="connsiteX2" fmla="*/ 1068512 w 5088150"/>
              <a:gd name="connsiteY2" fmla="*/ 0 h 4672175"/>
              <a:gd name="connsiteX3" fmla="*/ 1704530 w 5088150"/>
              <a:gd name="connsiteY3" fmla="*/ 0 h 4672175"/>
              <a:gd name="connsiteX4" fmla="*/ 2391431 w 5088150"/>
              <a:gd name="connsiteY4" fmla="*/ 0 h 4672175"/>
              <a:gd name="connsiteX5" fmla="*/ 2976568 w 5088150"/>
              <a:gd name="connsiteY5" fmla="*/ 0 h 4672175"/>
              <a:gd name="connsiteX6" fmla="*/ 3459942 w 5088150"/>
              <a:gd name="connsiteY6" fmla="*/ 0 h 4672175"/>
              <a:gd name="connsiteX7" fmla="*/ 4146842 w 5088150"/>
              <a:gd name="connsiteY7" fmla="*/ 0 h 4672175"/>
              <a:gd name="connsiteX8" fmla="*/ 5088150 w 5088150"/>
              <a:gd name="connsiteY8" fmla="*/ 0 h 4672175"/>
              <a:gd name="connsiteX9" fmla="*/ 5088150 w 5088150"/>
              <a:gd name="connsiteY9" fmla="*/ 714175 h 4672175"/>
              <a:gd name="connsiteX10" fmla="*/ 5088150 w 5088150"/>
              <a:gd name="connsiteY10" fmla="*/ 1334907 h 4672175"/>
              <a:gd name="connsiteX11" fmla="*/ 5088150 w 5088150"/>
              <a:gd name="connsiteY11" fmla="*/ 1908917 h 4672175"/>
              <a:gd name="connsiteX12" fmla="*/ 5088150 w 5088150"/>
              <a:gd name="connsiteY12" fmla="*/ 2669814 h 4672175"/>
              <a:gd name="connsiteX13" fmla="*/ 5088150 w 5088150"/>
              <a:gd name="connsiteY13" fmla="*/ 3243824 h 4672175"/>
              <a:gd name="connsiteX14" fmla="*/ 5088150 w 5088150"/>
              <a:gd name="connsiteY14" fmla="*/ 3911278 h 4672175"/>
              <a:gd name="connsiteX15" fmla="*/ 5088150 w 5088150"/>
              <a:gd name="connsiteY15" fmla="*/ 4672175 h 4672175"/>
              <a:gd name="connsiteX16" fmla="*/ 4604776 w 5088150"/>
              <a:gd name="connsiteY16" fmla="*/ 4672175 h 4672175"/>
              <a:gd name="connsiteX17" fmla="*/ 4121402 w 5088150"/>
              <a:gd name="connsiteY17" fmla="*/ 4672175 h 4672175"/>
              <a:gd name="connsiteX18" fmla="*/ 3383620 w 5088150"/>
              <a:gd name="connsiteY18" fmla="*/ 4672175 h 4672175"/>
              <a:gd name="connsiteX19" fmla="*/ 2798483 w 5088150"/>
              <a:gd name="connsiteY19" fmla="*/ 4672175 h 4672175"/>
              <a:gd name="connsiteX20" fmla="*/ 2213345 w 5088150"/>
              <a:gd name="connsiteY20" fmla="*/ 4672175 h 4672175"/>
              <a:gd name="connsiteX21" fmla="*/ 1729971 w 5088150"/>
              <a:gd name="connsiteY21" fmla="*/ 4672175 h 4672175"/>
              <a:gd name="connsiteX22" fmla="*/ 1043071 w 5088150"/>
              <a:gd name="connsiteY22" fmla="*/ 4672175 h 4672175"/>
              <a:gd name="connsiteX23" fmla="*/ 0 w 5088150"/>
              <a:gd name="connsiteY23" fmla="*/ 4672175 h 4672175"/>
              <a:gd name="connsiteX24" fmla="*/ 0 w 5088150"/>
              <a:gd name="connsiteY24" fmla="*/ 4004721 h 4672175"/>
              <a:gd name="connsiteX25" fmla="*/ 0 w 5088150"/>
              <a:gd name="connsiteY25" fmla="*/ 3383990 h 4672175"/>
              <a:gd name="connsiteX26" fmla="*/ 0 w 5088150"/>
              <a:gd name="connsiteY26" fmla="*/ 2669814 h 4672175"/>
              <a:gd name="connsiteX27" fmla="*/ 0 w 5088150"/>
              <a:gd name="connsiteY27" fmla="*/ 2002361 h 4672175"/>
              <a:gd name="connsiteX28" fmla="*/ 0 w 5088150"/>
              <a:gd name="connsiteY28" fmla="*/ 1241464 h 4672175"/>
              <a:gd name="connsiteX29" fmla="*/ 0 w 5088150"/>
              <a:gd name="connsiteY29" fmla="*/ 714175 h 4672175"/>
              <a:gd name="connsiteX30" fmla="*/ 0 w 5088150"/>
              <a:gd name="connsiteY30" fmla="*/ 0 h 467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88150" h="4672175" fill="none" extrusionOk="0">
                <a:moveTo>
                  <a:pt x="0" y="0"/>
                </a:moveTo>
                <a:cubicBezTo>
                  <a:pt x="210333" y="-16154"/>
                  <a:pt x="268921" y="16933"/>
                  <a:pt x="483374" y="0"/>
                </a:cubicBezTo>
                <a:cubicBezTo>
                  <a:pt x="697827" y="-16933"/>
                  <a:pt x="924307" y="28943"/>
                  <a:pt x="1068512" y="0"/>
                </a:cubicBezTo>
                <a:cubicBezTo>
                  <a:pt x="1212717" y="-28943"/>
                  <a:pt x="1394013" y="-14275"/>
                  <a:pt x="1704530" y="0"/>
                </a:cubicBezTo>
                <a:cubicBezTo>
                  <a:pt x="2015047" y="14275"/>
                  <a:pt x="2098898" y="-12832"/>
                  <a:pt x="2391431" y="0"/>
                </a:cubicBezTo>
                <a:cubicBezTo>
                  <a:pt x="2683964" y="12832"/>
                  <a:pt x="2836376" y="-7615"/>
                  <a:pt x="2976568" y="0"/>
                </a:cubicBezTo>
                <a:cubicBezTo>
                  <a:pt x="3116760" y="7615"/>
                  <a:pt x="3341258" y="-7636"/>
                  <a:pt x="3459942" y="0"/>
                </a:cubicBezTo>
                <a:cubicBezTo>
                  <a:pt x="3578626" y="7636"/>
                  <a:pt x="3903347" y="14460"/>
                  <a:pt x="4146842" y="0"/>
                </a:cubicBezTo>
                <a:cubicBezTo>
                  <a:pt x="4390337" y="-14460"/>
                  <a:pt x="4695903" y="-4075"/>
                  <a:pt x="5088150" y="0"/>
                </a:cubicBezTo>
                <a:cubicBezTo>
                  <a:pt x="5099429" y="165837"/>
                  <a:pt x="5100844" y="527371"/>
                  <a:pt x="5088150" y="714175"/>
                </a:cubicBezTo>
                <a:cubicBezTo>
                  <a:pt x="5075456" y="900980"/>
                  <a:pt x="5116093" y="1206921"/>
                  <a:pt x="5088150" y="1334907"/>
                </a:cubicBezTo>
                <a:cubicBezTo>
                  <a:pt x="5060207" y="1462893"/>
                  <a:pt x="5088943" y="1791431"/>
                  <a:pt x="5088150" y="1908917"/>
                </a:cubicBezTo>
                <a:cubicBezTo>
                  <a:pt x="5087358" y="2026403"/>
                  <a:pt x="5059776" y="2318183"/>
                  <a:pt x="5088150" y="2669814"/>
                </a:cubicBezTo>
                <a:cubicBezTo>
                  <a:pt x="5116524" y="3021445"/>
                  <a:pt x="5095172" y="2977034"/>
                  <a:pt x="5088150" y="3243824"/>
                </a:cubicBezTo>
                <a:cubicBezTo>
                  <a:pt x="5081129" y="3510614"/>
                  <a:pt x="5064740" y="3643341"/>
                  <a:pt x="5088150" y="3911278"/>
                </a:cubicBezTo>
                <a:cubicBezTo>
                  <a:pt x="5111560" y="4179215"/>
                  <a:pt x="5074211" y="4452618"/>
                  <a:pt x="5088150" y="4672175"/>
                </a:cubicBezTo>
                <a:cubicBezTo>
                  <a:pt x="4903328" y="4690055"/>
                  <a:pt x="4818893" y="4673771"/>
                  <a:pt x="4604776" y="4672175"/>
                </a:cubicBezTo>
                <a:cubicBezTo>
                  <a:pt x="4390659" y="4670579"/>
                  <a:pt x="4311669" y="4664443"/>
                  <a:pt x="4121402" y="4672175"/>
                </a:cubicBezTo>
                <a:cubicBezTo>
                  <a:pt x="3931135" y="4679907"/>
                  <a:pt x="3686038" y="4676861"/>
                  <a:pt x="3383620" y="4672175"/>
                </a:cubicBezTo>
                <a:cubicBezTo>
                  <a:pt x="3081202" y="4667489"/>
                  <a:pt x="3075716" y="4663478"/>
                  <a:pt x="2798483" y="4672175"/>
                </a:cubicBezTo>
                <a:cubicBezTo>
                  <a:pt x="2521250" y="4680872"/>
                  <a:pt x="2394172" y="4679144"/>
                  <a:pt x="2213345" y="4672175"/>
                </a:cubicBezTo>
                <a:cubicBezTo>
                  <a:pt x="2032518" y="4665206"/>
                  <a:pt x="1925545" y="4684490"/>
                  <a:pt x="1729971" y="4672175"/>
                </a:cubicBezTo>
                <a:cubicBezTo>
                  <a:pt x="1534397" y="4659860"/>
                  <a:pt x="1377864" y="4654419"/>
                  <a:pt x="1043071" y="4672175"/>
                </a:cubicBezTo>
                <a:cubicBezTo>
                  <a:pt x="708278" y="4689931"/>
                  <a:pt x="229655" y="4638445"/>
                  <a:pt x="0" y="4672175"/>
                </a:cubicBezTo>
                <a:cubicBezTo>
                  <a:pt x="9450" y="4521632"/>
                  <a:pt x="-15674" y="4245992"/>
                  <a:pt x="0" y="4004721"/>
                </a:cubicBezTo>
                <a:cubicBezTo>
                  <a:pt x="15674" y="3763450"/>
                  <a:pt x="-7657" y="3531103"/>
                  <a:pt x="0" y="3383990"/>
                </a:cubicBezTo>
                <a:cubicBezTo>
                  <a:pt x="7657" y="3236877"/>
                  <a:pt x="-25901" y="2873387"/>
                  <a:pt x="0" y="2669814"/>
                </a:cubicBezTo>
                <a:cubicBezTo>
                  <a:pt x="25901" y="2466241"/>
                  <a:pt x="31215" y="2294115"/>
                  <a:pt x="0" y="2002361"/>
                </a:cubicBezTo>
                <a:cubicBezTo>
                  <a:pt x="-31215" y="1710607"/>
                  <a:pt x="-30271" y="1530246"/>
                  <a:pt x="0" y="1241464"/>
                </a:cubicBezTo>
                <a:cubicBezTo>
                  <a:pt x="30271" y="952682"/>
                  <a:pt x="-68" y="901434"/>
                  <a:pt x="0" y="714175"/>
                </a:cubicBezTo>
                <a:cubicBezTo>
                  <a:pt x="68" y="526916"/>
                  <a:pt x="22463" y="318742"/>
                  <a:pt x="0" y="0"/>
                </a:cubicBezTo>
                <a:close/>
              </a:path>
              <a:path w="5088150" h="4672175" stroke="0" extrusionOk="0">
                <a:moveTo>
                  <a:pt x="0" y="0"/>
                </a:moveTo>
                <a:cubicBezTo>
                  <a:pt x="260428" y="21815"/>
                  <a:pt x="328511" y="-17888"/>
                  <a:pt x="636019" y="0"/>
                </a:cubicBezTo>
                <a:cubicBezTo>
                  <a:pt x="943527" y="17888"/>
                  <a:pt x="1013544" y="-13082"/>
                  <a:pt x="1272038" y="0"/>
                </a:cubicBezTo>
                <a:cubicBezTo>
                  <a:pt x="1530532" y="13082"/>
                  <a:pt x="1599929" y="-28572"/>
                  <a:pt x="1908056" y="0"/>
                </a:cubicBezTo>
                <a:cubicBezTo>
                  <a:pt x="2216183" y="28572"/>
                  <a:pt x="2237291" y="13602"/>
                  <a:pt x="2493194" y="0"/>
                </a:cubicBezTo>
                <a:cubicBezTo>
                  <a:pt x="2749097" y="-13602"/>
                  <a:pt x="2856872" y="20788"/>
                  <a:pt x="2976568" y="0"/>
                </a:cubicBezTo>
                <a:cubicBezTo>
                  <a:pt x="3096264" y="-20788"/>
                  <a:pt x="3503137" y="-10162"/>
                  <a:pt x="3663468" y="0"/>
                </a:cubicBezTo>
                <a:cubicBezTo>
                  <a:pt x="3823799" y="10162"/>
                  <a:pt x="4082616" y="14863"/>
                  <a:pt x="4350368" y="0"/>
                </a:cubicBezTo>
                <a:cubicBezTo>
                  <a:pt x="4618120" y="-14863"/>
                  <a:pt x="4825010" y="-10487"/>
                  <a:pt x="5088150" y="0"/>
                </a:cubicBezTo>
                <a:cubicBezTo>
                  <a:pt x="5097680" y="184478"/>
                  <a:pt x="5085901" y="314091"/>
                  <a:pt x="5088150" y="574010"/>
                </a:cubicBezTo>
                <a:cubicBezTo>
                  <a:pt x="5090400" y="833929"/>
                  <a:pt x="5075091" y="993603"/>
                  <a:pt x="5088150" y="1101298"/>
                </a:cubicBezTo>
                <a:cubicBezTo>
                  <a:pt x="5101209" y="1208993"/>
                  <a:pt x="5081612" y="1584736"/>
                  <a:pt x="5088150" y="1722030"/>
                </a:cubicBezTo>
                <a:cubicBezTo>
                  <a:pt x="5094688" y="1859324"/>
                  <a:pt x="5105684" y="2138864"/>
                  <a:pt x="5088150" y="2296040"/>
                </a:cubicBezTo>
                <a:cubicBezTo>
                  <a:pt x="5070617" y="2453216"/>
                  <a:pt x="5122323" y="2815734"/>
                  <a:pt x="5088150" y="3056937"/>
                </a:cubicBezTo>
                <a:cubicBezTo>
                  <a:pt x="5053977" y="3298140"/>
                  <a:pt x="5077987" y="3550672"/>
                  <a:pt x="5088150" y="3677669"/>
                </a:cubicBezTo>
                <a:cubicBezTo>
                  <a:pt x="5098313" y="3804666"/>
                  <a:pt x="5131291" y="4367220"/>
                  <a:pt x="5088150" y="4672175"/>
                </a:cubicBezTo>
                <a:cubicBezTo>
                  <a:pt x="4750727" y="4642099"/>
                  <a:pt x="4556682" y="4701022"/>
                  <a:pt x="4350368" y="4672175"/>
                </a:cubicBezTo>
                <a:cubicBezTo>
                  <a:pt x="4144054" y="4643328"/>
                  <a:pt x="4028876" y="4646663"/>
                  <a:pt x="3816113" y="4672175"/>
                </a:cubicBezTo>
                <a:cubicBezTo>
                  <a:pt x="3603351" y="4697687"/>
                  <a:pt x="3515048" y="4647258"/>
                  <a:pt x="3230975" y="4672175"/>
                </a:cubicBezTo>
                <a:cubicBezTo>
                  <a:pt x="2946902" y="4697092"/>
                  <a:pt x="2778936" y="4655473"/>
                  <a:pt x="2544075" y="4672175"/>
                </a:cubicBezTo>
                <a:cubicBezTo>
                  <a:pt x="2309214" y="4688877"/>
                  <a:pt x="2200540" y="4672502"/>
                  <a:pt x="2060701" y="4672175"/>
                </a:cubicBezTo>
                <a:cubicBezTo>
                  <a:pt x="1920862" y="4671848"/>
                  <a:pt x="1739520" y="4665136"/>
                  <a:pt x="1526445" y="4672175"/>
                </a:cubicBezTo>
                <a:cubicBezTo>
                  <a:pt x="1313370" y="4679214"/>
                  <a:pt x="1013552" y="4689583"/>
                  <a:pt x="839545" y="4672175"/>
                </a:cubicBezTo>
                <a:cubicBezTo>
                  <a:pt x="665538" y="4654767"/>
                  <a:pt x="247632" y="4707828"/>
                  <a:pt x="0" y="4672175"/>
                </a:cubicBezTo>
                <a:cubicBezTo>
                  <a:pt x="-633" y="4387394"/>
                  <a:pt x="-21851" y="4225207"/>
                  <a:pt x="0" y="4004721"/>
                </a:cubicBezTo>
                <a:cubicBezTo>
                  <a:pt x="21851" y="3784235"/>
                  <a:pt x="-8137" y="3576961"/>
                  <a:pt x="0" y="3383990"/>
                </a:cubicBezTo>
                <a:cubicBezTo>
                  <a:pt x="8137" y="3191019"/>
                  <a:pt x="-13792" y="2977607"/>
                  <a:pt x="0" y="2809980"/>
                </a:cubicBezTo>
                <a:cubicBezTo>
                  <a:pt x="13792" y="2642353"/>
                  <a:pt x="-12356" y="2339115"/>
                  <a:pt x="0" y="2142526"/>
                </a:cubicBezTo>
                <a:cubicBezTo>
                  <a:pt x="12356" y="1945937"/>
                  <a:pt x="16680" y="1623694"/>
                  <a:pt x="0" y="1381629"/>
                </a:cubicBezTo>
                <a:cubicBezTo>
                  <a:pt x="-16680" y="1139564"/>
                  <a:pt x="10108" y="853119"/>
                  <a:pt x="0" y="714175"/>
                </a:cubicBezTo>
                <a:cubicBezTo>
                  <a:pt x="-10108" y="575231"/>
                  <a:pt x="13173" y="3450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C747C-BCC2-9E61-8A77-EEC3858F8DDD}"/>
              </a:ext>
            </a:extLst>
          </p:cNvPr>
          <p:cNvSpPr txBox="1"/>
          <p:nvPr/>
        </p:nvSpPr>
        <p:spPr>
          <a:xfrm>
            <a:off x="6100340" y="1399080"/>
            <a:ext cx="468355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https://ko.wikipedia.org/wiki/%EC%9C%84%ED%82%A4%EB%B0%B1%EA%B3%BC:%EB%8C%80%EB%AC%B8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https://contents.premium.naver.com/numbers/members/contents/221105100539835ud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https://m.blog.naver.com/koreamof/221538025545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https://wizardiron.tistory.com/1372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http://www.goodmorningvietnam.co.kr/news/article.html?no=54892</a:t>
            </a:r>
          </a:p>
        </p:txBody>
      </p:sp>
    </p:spTree>
    <p:extLst>
      <p:ext uri="{BB962C8B-B14F-4D97-AF65-F5344CB8AC3E}">
        <p14:creationId xmlns:p14="http://schemas.microsoft.com/office/powerpoint/2010/main" val="30076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DA464D-1D2E-AA8B-55B4-123E8AC8907B}"/>
              </a:ext>
            </a:extLst>
          </p:cNvPr>
          <p:cNvSpPr txBox="1">
            <a:spLocks/>
          </p:cNvSpPr>
          <p:nvPr/>
        </p:nvSpPr>
        <p:spPr>
          <a:xfrm>
            <a:off x="1201078" y="1736091"/>
            <a:ext cx="205500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8A7A8DB-B1BC-CA69-E114-75AA692DF988}"/>
              </a:ext>
            </a:extLst>
          </p:cNvPr>
          <p:cNvSpPr txBox="1">
            <a:spLocks/>
          </p:cNvSpPr>
          <p:nvPr/>
        </p:nvSpPr>
        <p:spPr>
          <a:xfrm>
            <a:off x="3679252" y="632960"/>
            <a:ext cx="8583168" cy="38178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개방형 시스템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네트워크와 인터넷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인터넷 정보 검색 과정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구글과 네이버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700" spc="100" dirty="0"/>
              <a:t>Chat</a:t>
            </a:r>
            <a:r>
              <a:rPr lang="ko-KR" altLang="en-US" sz="2700" spc="100" dirty="0"/>
              <a:t> </a:t>
            </a:r>
            <a:r>
              <a:rPr lang="en-US" altLang="ko-KR" sz="2700" spc="100" dirty="0"/>
              <a:t>GPT</a:t>
            </a:r>
            <a:r>
              <a:rPr lang="ko-KR" altLang="en-US" sz="2700" spc="100" dirty="0"/>
              <a:t>의 검색 방법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 err="1"/>
              <a:t>티어</a:t>
            </a:r>
            <a:r>
              <a:rPr lang="en-US" altLang="ko-KR" sz="2700" spc="100" dirty="0"/>
              <a:t>1 </a:t>
            </a:r>
            <a:r>
              <a:rPr lang="ko-KR" altLang="en-US" sz="2700" spc="100" dirty="0"/>
              <a:t>네트워크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인터넷 이슈 </a:t>
            </a:r>
            <a:r>
              <a:rPr lang="en-US" altLang="ko-KR" sz="2700" spc="100" dirty="0"/>
              <a:t>- </a:t>
            </a:r>
            <a:r>
              <a:rPr lang="ko-KR" altLang="en-US" sz="2700" spc="100" dirty="0"/>
              <a:t>망 사용료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참조</a:t>
            </a:r>
            <a:endParaRPr lang="en-US" altLang="ko-KR" sz="2700" spc="100" dirty="0"/>
          </a:p>
        </p:txBody>
      </p:sp>
    </p:spTree>
    <p:extLst>
      <p:ext uri="{BB962C8B-B14F-4D97-AF65-F5344CB8AC3E}">
        <p14:creationId xmlns:p14="http://schemas.microsoft.com/office/powerpoint/2010/main" val="11099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개방형 시스템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824097" y="1898382"/>
            <a:ext cx="3765697" cy="584775"/>
          </a:xfrm>
          <a:custGeom>
            <a:avLst/>
            <a:gdLst>
              <a:gd name="connsiteX0" fmla="*/ 0 w 3765697"/>
              <a:gd name="connsiteY0" fmla="*/ 0 h 584775"/>
              <a:gd name="connsiteX1" fmla="*/ 552302 w 3765697"/>
              <a:gd name="connsiteY1" fmla="*/ 0 h 584775"/>
              <a:gd name="connsiteX2" fmla="*/ 1104604 w 3765697"/>
              <a:gd name="connsiteY2" fmla="*/ 0 h 584775"/>
              <a:gd name="connsiteX3" fmla="*/ 1656907 w 3765697"/>
              <a:gd name="connsiteY3" fmla="*/ 0 h 584775"/>
              <a:gd name="connsiteX4" fmla="*/ 2322180 w 3765697"/>
              <a:gd name="connsiteY4" fmla="*/ 0 h 584775"/>
              <a:gd name="connsiteX5" fmla="*/ 2987453 w 3765697"/>
              <a:gd name="connsiteY5" fmla="*/ 0 h 584775"/>
              <a:gd name="connsiteX6" fmla="*/ 3765697 w 3765697"/>
              <a:gd name="connsiteY6" fmla="*/ 0 h 584775"/>
              <a:gd name="connsiteX7" fmla="*/ 3765697 w 3765697"/>
              <a:gd name="connsiteY7" fmla="*/ 584775 h 584775"/>
              <a:gd name="connsiteX8" fmla="*/ 3138081 w 3765697"/>
              <a:gd name="connsiteY8" fmla="*/ 584775 h 584775"/>
              <a:gd name="connsiteX9" fmla="*/ 2548122 w 3765697"/>
              <a:gd name="connsiteY9" fmla="*/ 584775 h 584775"/>
              <a:gd name="connsiteX10" fmla="*/ 1995819 w 3765697"/>
              <a:gd name="connsiteY10" fmla="*/ 584775 h 584775"/>
              <a:gd name="connsiteX11" fmla="*/ 1368203 w 3765697"/>
              <a:gd name="connsiteY11" fmla="*/ 584775 h 584775"/>
              <a:gd name="connsiteX12" fmla="*/ 665273 w 3765697"/>
              <a:gd name="connsiteY12" fmla="*/ 584775 h 584775"/>
              <a:gd name="connsiteX13" fmla="*/ 0 w 3765697"/>
              <a:gd name="connsiteY13" fmla="*/ 584775 h 584775"/>
              <a:gd name="connsiteX14" fmla="*/ 0 w 3765697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65697" h="584775" fill="none" extrusionOk="0">
                <a:moveTo>
                  <a:pt x="0" y="0"/>
                </a:moveTo>
                <a:cubicBezTo>
                  <a:pt x="230959" y="9930"/>
                  <a:pt x="435349" y="22083"/>
                  <a:pt x="552302" y="0"/>
                </a:cubicBezTo>
                <a:cubicBezTo>
                  <a:pt x="669255" y="-22083"/>
                  <a:pt x="991855" y="-21876"/>
                  <a:pt x="1104604" y="0"/>
                </a:cubicBezTo>
                <a:cubicBezTo>
                  <a:pt x="1217353" y="21876"/>
                  <a:pt x="1544773" y="21789"/>
                  <a:pt x="1656907" y="0"/>
                </a:cubicBezTo>
                <a:cubicBezTo>
                  <a:pt x="1769041" y="-21789"/>
                  <a:pt x="2123148" y="25571"/>
                  <a:pt x="2322180" y="0"/>
                </a:cubicBezTo>
                <a:cubicBezTo>
                  <a:pt x="2521212" y="-25571"/>
                  <a:pt x="2806701" y="-24066"/>
                  <a:pt x="2987453" y="0"/>
                </a:cubicBezTo>
                <a:cubicBezTo>
                  <a:pt x="3168205" y="24066"/>
                  <a:pt x="3401609" y="26931"/>
                  <a:pt x="3765697" y="0"/>
                </a:cubicBezTo>
                <a:cubicBezTo>
                  <a:pt x="3787531" y="171099"/>
                  <a:pt x="3781544" y="452312"/>
                  <a:pt x="3765697" y="584775"/>
                </a:cubicBezTo>
                <a:cubicBezTo>
                  <a:pt x="3563124" y="607314"/>
                  <a:pt x="3318446" y="585402"/>
                  <a:pt x="3138081" y="584775"/>
                </a:cubicBezTo>
                <a:cubicBezTo>
                  <a:pt x="2957716" y="584148"/>
                  <a:pt x="2809523" y="603704"/>
                  <a:pt x="2548122" y="584775"/>
                </a:cubicBezTo>
                <a:cubicBezTo>
                  <a:pt x="2286721" y="565846"/>
                  <a:pt x="2144022" y="573457"/>
                  <a:pt x="1995819" y="584775"/>
                </a:cubicBezTo>
                <a:cubicBezTo>
                  <a:pt x="1847616" y="596093"/>
                  <a:pt x="1652589" y="593856"/>
                  <a:pt x="1368203" y="584775"/>
                </a:cubicBezTo>
                <a:cubicBezTo>
                  <a:pt x="1083817" y="575694"/>
                  <a:pt x="864036" y="616981"/>
                  <a:pt x="665273" y="584775"/>
                </a:cubicBezTo>
                <a:cubicBezTo>
                  <a:pt x="466510" y="552570"/>
                  <a:pt x="136168" y="559031"/>
                  <a:pt x="0" y="584775"/>
                </a:cubicBezTo>
                <a:cubicBezTo>
                  <a:pt x="5311" y="404593"/>
                  <a:pt x="13447" y="161112"/>
                  <a:pt x="0" y="0"/>
                </a:cubicBezTo>
                <a:close/>
              </a:path>
              <a:path w="3765697" h="584775" stroke="0" extrusionOk="0">
                <a:moveTo>
                  <a:pt x="0" y="0"/>
                </a:moveTo>
                <a:cubicBezTo>
                  <a:pt x="145508" y="27284"/>
                  <a:pt x="499822" y="-19128"/>
                  <a:pt x="627616" y="0"/>
                </a:cubicBezTo>
                <a:cubicBezTo>
                  <a:pt x="755410" y="19128"/>
                  <a:pt x="969364" y="13506"/>
                  <a:pt x="1255232" y="0"/>
                </a:cubicBezTo>
                <a:cubicBezTo>
                  <a:pt x="1541100" y="-13506"/>
                  <a:pt x="1586322" y="-11983"/>
                  <a:pt x="1882849" y="0"/>
                </a:cubicBezTo>
                <a:cubicBezTo>
                  <a:pt x="2179376" y="11983"/>
                  <a:pt x="2271187" y="23632"/>
                  <a:pt x="2472808" y="0"/>
                </a:cubicBezTo>
                <a:cubicBezTo>
                  <a:pt x="2674429" y="-23632"/>
                  <a:pt x="2869080" y="-1233"/>
                  <a:pt x="2987453" y="0"/>
                </a:cubicBezTo>
                <a:cubicBezTo>
                  <a:pt x="3105827" y="1233"/>
                  <a:pt x="3392558" y="32820"/>
                  <a:pt x="3765697" y="0"/>
                </a:cubicBezTo>
                <a:cubicBezTo>
                  <a:pt x="3775315" y="163910"/>
                  <a:pt x="3757061" y="462296"/>
                  <a:pt x="3765697" y="584775"/>
                </a:cubicBezTo>
                <a:cubicBezTo>
                  <a:pt x="3507448" y="615307"/>
                  <a:pt x="3328994" y="599420"/>
                  <a:pt x="3100424" y="584775"/>
                </a:cubicBezTo>
                <a:cubicBezTo>
                  <a:pt x="2871854" y="570130"/>
                  <a:pt x="2703479" y="587020"/>
                  <a:pt x="2585779" y="584775"/>
                </a:cubicBezTo>
                <a:cubicBezTo>
                  <a:pt x="2468080" y="582530"/>
                  <a:pt x="2256622" y="561020"/>
                  <a:pt x="2033476" y="584775"/>
                </a:cubicBezTo>
                <a:cubicBezTo>
                  <a:pt x="1810330" y="608530"/>
                  <a:pt x="1543665" y="563668"/>
                  <a:pt x="1405860" y="584775"/>
                </a:cubicBezTo>
                <a:cubicBezTo>
                  <a:pt x="1268055" y="605882"/>
                  <a:pt x="1006977" y="552769"/>
                  <a:pt x="740587" y="584775"/>
                </a:cubicBezTo>
                <a:cubicBezTo>
                  <a:pt x="474197" y="616781"/>
                  <a:pt x="342501" y="576162"/>
                  <a:pt x="0" y="584775"/>
                </a:cubicBezTo>
                <a:cubicBezTo>
                  <a:pt x="24750" y="428858"/>
                  <a:pt x="-1305" y="19025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개방형 시스템이란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5045483" y="1728700"/>
            <a:ext cx="662489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일반적으로 동일한 개방형 표준을 준수하는 다른 소프트웨어와 하드웨어 간에 상호 운용 가능한 컴퓨터 시스템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아파치 웹 서버</a:t>
            </a:r>
            <a:r>
              <a:rPr lang="en-US" altLang="ko-KR" dirty="0"/>
              <a:t>, </a:t>
            </a:r>
            <a:r>
              <a:rPr lang="ko-KR" altLang="en-US" dirty="0"/>
              <a:t>위키백과가 대표적인 개방형 시스템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0C52C-1C5F-8D6B-420E-6797740F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82" y="3969979"/>
            <a:ext cx="1795035" cy="21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839D75-E5A5-2896-BBCA-8E46B7DF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94" y="3256442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6E0ED3-8149-331B-30E6-8E5F1D9B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2" y="3439072"/>
            <a:ext cx="2276130" cy="20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9DCFBC-C5A3-4B1A-89B1-D7D07D6C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25" y="4106861"/>
            <a:ext cx="3040805" cy="115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네트워크와 인터넷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9EF82-3413-221F-39EE-7DA31C64134E}"/>
              </a:ext>
            </a:extLst>
          </p:cNvPr>
          <p:cNvSpPr txBox="1">
            <a:spLocks/>
          </p:cNvSpPr>
          <p:nvPr/>
        </p:nvSpPr>
        <p:spPr>
          <a:xfrm>
            <a:off x="2141132" y="1252728"/>
            <a:ext cx="1928528" cy="584775"/>
          </a:xfrm>
          <a:custGeom>
            <a:avLst/>
            <a:gdLst>
              <a:gd name="connsiteX0" fmla="*/ 0 w 1928528"/>
              <a:gd name="connsiteY0" fmla="*/ 0 h 584775"/>
              <a:gd name="connsiteX1" fmla="*/ 681413 w 1928528"/>
              <a:gd name="connsiteY1" fmla="*/ 0 h 584775"/>
              <a:gd name="connsiteX2" fmla="*/ 1285685 w 1928528"/>
              <a:gd name="connsiteY2" fmla="*/ 0 h 584775"/>
              <a:gd name="connsiteX3" fmla="*/ 1928528 w 1928528"/>
              <a:gd name="connsiteY3" fmla="*/ 0 h 584775"/>
              <a:gd name="connsiteX4" fmla="*/ 1928528 w 1928528"/>
              <a:gd name="connsiteY4" fmla="*/ 584775 h 584775"/>
              <a:gd name="connsiteX5" fmla="*/ 1266400 w 1928528"/>
              <a:gd name="connsiteY5" fmla="*/ 584775 h 584775"/>
              <a:gd name="connsiteX6" fmla="*/ 681413 w 1928528"/>
              <a:gd name="connsiteY6" fmla="*/ 584775 h 584775"/>
              <a:gd name="connsiteX7" fmla="*/ 0 w 1928528"/>
              <a:gd name="connsiteY7" fmla="*/ 584775 h 584775"/>
              <a:gd name="connsiteX8" fmla="*/ 0 w 1928528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8528" h="584775" fill="none" extrusionOk="0">
                <a:moveTo>
                  <a:pt x="0" y="0"/>
                </a:moveTo>
                <a:cubicBezTo>
                  <a:pt x="168434" y="-28781"/>
                  <a:pt x="371235" y="-29861"/>
                  <a:pt x="681413" y="0"/>
                </a:cubicBezTo>
                <a:cubicBezTo>
                  <a:pt x="991591" y="29861"/>
                  <a:pt x="1042347" y="-26130"/>
                  <a:pt x="1285685" y="0"/>
                </a:cubicBezTo>
                <a:cubicBezTo>
                  <a:pt x="1529023" y="26130"/>
                  <a:pt x="1740279" y="-23833"/>
                  <a:pt x="1928528" y="0"/>
                </a:cubicBezTo>
                <a:cubicBezTo>
                  <a:pt x="1937241" y="261379"/>
                  <a:pt x="1903778" y="331350"/>
                  <a:pt x="1928528" y="584775"/>
                </a:cubicBezTo>
                <a:cubicBezTo>
                  <a:pt x="1617499" y="616667"/>
                  <a:pt x="1580402" y="558069"/>
                  <a:pt x="1266400" y="584775"/>
                </a:cubicBezTo>
                <a:cubicBezTo>
                  <a:pt x="952398" y="611481"/>
                  <a:pt x="929020" y="584727"/>
                  <a:pt x="681413" y="584775"/>
                </a:cubicBezTo>
                <a:cubicBezTo>
                  <a:pt x="433806" y="584823"/>
                  <a:pt x="240433" y="613173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928528" h="584775" stroke="0" extrusionOk="0">
                <a:moveTo>
                  <a:pt x="0" y="0"/>
                </a:moveTo>
                <a:cubicBezTo>
                  <a:pt x="318029" y="-22072"/>
                  <a:pt x="354800" y="9810"/>
                  <a:pt x="642843" y="0"/>
                </a:cubicBezTo>
                <a:cubicBezTo>
                  <a:pt x="930886" y="-9810"/>
                  <a:pt x="1127552" y="27583"/>
                  <a:pt x="1285685" y="0"/>
                </a:cubicBezTo>
                <a:cubicBezTo>
                  <a:pt x="1443818" y="-27583"/>
                  <a:pt x="1667739" y="30275"/>
                  <a:pt x="1928528" y="0"/>
                </a:cubicBezTo>
                <a:cubicBezTo>
                  <a:pt x="1902895" y="251776"/>
                  <a:pt x="1912873" y="400452"/>
                  <a:pt x="1928528" y="584775"/>
                </a:cubicBezTo>
                <a:cubicBezTo>
                  <a:pt x="1723309" y="572000"/>
                  <a:pt x="1532314" y="592765"/>
                  <a:pt x="1324256" y="584775"/>
                </a:cubicBezTo>
                <a:cubicBezTo>
                  <a:pt x="1116198" y="576785"/>
                  <a:pt x="885853" y="582078"/>
                  <a:pt x="719984" y="584775"/>
                </a:cubicBezTo>
                <a:cubicBezTo>
                  <a:pt x="554115" y="587472"/>
                  <a:pt x="291017" y="555263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네트워크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13582-47E0-9609-A5E1-97217E2E9B75}"/>
              </a:ext>
            </a:extLst>
          </p:cNvPr>
          <p:cNvSpPr txBox="1"/>
          <p:nvPr/>
        </p:nvSpPr>
        <p:spPr>
          <a:xfrm>
            <a:off x="781689" y="1953036"/>
            <a:ext cx="4647414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컴퓨터나 다른 전자 기기들이 상호 연결되어 데이터를 주고받을 수 있는 시스템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/>
              <a:t>1970</a:t>
            </a:r>
            <a:r>
              <a:rPr lang="ko-KR" altLang="en-US" sz="1500" dirty="0"/>
              <a:t>년 후반부터 </a:t>
            </a:r>
            <a:r>
              <a:rPr lang="en-US" altLang="ko-KR" sz="1500" dirty="0"/>
              <a:t>IBM DEC </a:t>
            </a:r>
            <a:r>
              <a:rPr lang="ko-KR" altLang="en-US" sz="1500" dirty="0"/>
              <a:t>같은 기업에서 네트워크 구조를 발표했으나 타사의 네트워크 구조를 전혀 고려하지 않아서 상호 연동에 어려움이 있었음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이에 국제 표준화 기구</a:t>
            </a:r>
            <a:r>
              <a:rPr lang="en-US" altLang="ko-KR" sz="1500" dirty="0"/>
              <a:t>(ISO)</a:t>
            </a:r>
            <a:r>
              <a:rPr lang="ko-KR" altLang="en-US" sz="1500" dirty="0"/>
              <a:t>에서 다양한 네트워크의 호환을 위해 </a:t>
            </a:r>
            <a:r>
              <a:rPr lang="en-US" altLang="ko-KR" sz="1500" dirty="0"/>
              <a:t>OSI 7</a:t>
            </a:r>
            <a:r>
              <a:rPr lang="ko-KR" altLang="en-US" sz="1500" dirty="0"/>
              <a:t>계층이라는 표준 네트워크 모델을 발표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인트라넷은 외부와 연결이 안 된 내부 네트워크로</a:t>
            </a:r>
            <a:r>
              <a:rPr lang="en-US" altLang="ko-KR" sz="1500" dirty="0"/>
              <a:t>, </a:t>
            </a:r>
            <a:r>
              <a:rPr lang="ko-KR" altLang="en-US" sz="1500" dirty="0"/>
              <a:t> 기업이나 조직에서 자체적인 정보 교환과 자원 관리를 위해 사용</a:t>
            </a:r>
            <a:endParaRPr lang="en-US" altLang="ko-KR" sz="15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BAEAA20-476B-A61A-C04A-7D58C29399CC}"/>
              </a:ext>
            </a:extLst>
          </p:cNvPr>
          <p:cNvSpPr txBox="1">
            <a:spLocks/>
          </p:cNvSpPr>
          <p:nvPr/>
        </p:nvSpPr>
        <p:spPr>
          <a:xfrm>
            <a:off x="7955236" y="1366004"/>
            <a:ext cx="1475685" cy="584775"/>
          </a:xfrm>
          <a:custGeom>
            <a:avLst/>
            <a:gdLst>
              <a:gd name="connsiteX0" fmla="*/ 0 w 1475685"/>
              <a:gd name="connsiteY0" fmla="*/ 0 h 584775"/>
              <a:gd name="connsiteX1" fmla="*/ 521409 w 1475685"/>
              <a:gd name="connsiteY1" fmla="*/ 0 h 584775"/>
              <a:gd name="connsiteX2" fmla="*/ 983790 w 1475685"/>
              <a:gd name="connsiteY2" fmla="*/ 0 h 584775"/>
              <a:gd name="connsiteX3" fmla="*/ 1475685 w 1475685"/>
              <a:gd name="connsiteY3" fmla="*/ 0 h 584775"/>
              <a:gd name="connsiteX4" fmla="*/ 1475685 w 1475685"/>
              <a:gd name="connsiteY4" fmla="*/ 584775 h 584775"/>
              <a:gd name="connsiteX5" fmla="*/ 969033 w 1475685"/>
              <a:gd name="connsiteY5" fmla="*/ 584775 h 584775"/>
              <a:gd name="connsiteX6" fmla="*/ 521409 w 1475685"/>
              <a:gd name="connsiteY6" fmla="*/ 584775 h 584775"/>
              <a:gd name="connsiteX7" fmla="*/ 0 w 1475685"/>
              <a:gd name="connsiteY7" fmla="*/ 584775 h 584775"/>
              <a:gd name="connsiteX8" fmla="*/ 0 w 147568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5685" h="584775" fill="none" extrusionOk="0">
                <a:moveTo>
                  <a:pt x="0" y="0"/>
                </a:moveTo>
                <a:cubicBezTo>
                  <a:pt x="222428" y="15939"/>
                  <a:pt x="271696" y="-3186"/>
                  <a:pt x="521409" y="0"/>
                </a:cubicBezTo>
                <a:cubicBezTo>
                  <a:pt x="771122" y="3186"/>
                  <a:pt x="815636" y="-19547"/>
                  <a:pt x="983790" y="0"/>
                </a:cubicBezTo>
                <a:cubicBezTo>
                  <a:pt x="1151944" y="19547"/>
                  <a:pt x="1246097" y="9651"/>
                  <a:pt x="1475685" y="0"/>
                </a:cubicBezTo>
                <a:cubicBezTo>
                  <a:pt x="1484398" y="261379"/>
                  <a:pt x="1450935" y="331350"/>
                  <a:pt x="1475685" y="584775"/>
                </a:cubicBezTo>
                <a:cubicBezTo>
                  <a:pt x="1306881" y="594389"/>
                  <a:pt x="1141641" y="564911"/>
                  <a:pt x="969033" y="584775"/>
                </a:cubicBezTo>
                <a:cubicBezTo>
                  <a:pt x="796425" y="604639"/>
                  <a:pt x="652530" y="597495"/>
                  <a:pt x="521409" y="584775"/>
                </a:cubicBezTo>
                <a:cubicBezTo>
                  <a:pt x="390288" y="572055"/>
                  <a:pt x="167615" y="562260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475685" h="584775" stroke="0" extrusionOk="0">
                <a:moveTo>
                  <a:pt x="0" y="0"/>
                </a:moveTo>
                <a:cubicBezTo>
                  <a:pt x="169522" y="-9563"/>
                  <a:pt x="284395" y="9086"/>
                  <a:pt x="491895" y="0"/>
                </a:cubicBezTo>
                <a:cubicBezTo>
                  <a:pt x="699395" y="-9086"/>
                  <a:pt x="803602" y="-4396"/>
                  <a:pt x="983790" y="0"/>
                </a:cubicBezTo>
                <a:cubicBezTo>
                  <a:pt x="1163978" y="4396"/>
                  <a:pt x="1252291" y="21489"/>
                  <a:pt x="1475685" y="0"/>
                </a:cubicBezTo>
                <a:cubicBezTo>
                  <a:pt x="1450052" y="251776"/>
                  <a:pt x="1460030" y="400452"/>
                  <a:pt x="1475685" y="584775"/>
                </a:cubicBezTo>
                <a:cubicBezTo>
                  <a:pt x="1284645" y="593757"/>
                  <a:pt x="1112261" y="573850"/>
                  <a:pt x="1013304" y="584775"/>
                </a:cubicBezTo>
                <a:cubicBezTo>
                  <a:pt x="914347" y="595700"/>
                  <a:pt x="719671" y="606542"/>
                  <a:pt x="550922" y="584775"/>
                </a:cubicBezTo>
                <a:cubicBezTo>
                  <a:pt x="382173" y="563008"/>
                  <a:pt x="181166" y="579625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인터넷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6A29D-58F8-D864-B669-BDAA677E5F15}"/>
              </a:ext>
            </a:extLst>
          </p:cNvPr>
          <p:cNvSpPr txBox="1"/>
          <p:nvPr/>
        </p:nvSpPr>
        <p:spPr>
          <a:xfrm>
            <a:off x="6369375" y="2063340"/>
            <a:ext cx="4647414" cy="14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전 세계적으로 다양한 네트워크들이 상호 연결된 대규모 네트워크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외부 네트워크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/>
              <a:t>TCP/IP </a:t>
            </a:r>
            <a:r>
              <a:rPr lang="ko-KR" altLang="en-US" sz="1500" dirty="0"/>
              <a:t>프로토콜 스위트를 기반으로 동작</a:t>
            </a:r>
            <a:endParaRPr lang="en-US" altLang="ko-KR" sz="15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80F0A103-5F35-E69B-37C9-C328FCFD7CB5}"/>
              </a:ext>
            </a:extLst>
          </p:cNvPr>
          <p:cNvSpPr txBox="1">
            <a:spLocks/>
          </p:cNvSpPr>
          <p:nvPr/>
        </p:nvSpPr>
        <p:spPr>
          <a:xfrm>
            <a:off x="7169079" y="4123088"/>
            <a:ext cx="3048001" cy="584775"/>
          </a:xfrm>
          <a:custGeom>
            <a:avLst/>
            <a:gdLst>
              <a:gd name="connsiteX0" fmla="*/ 0 w 3048001"/>
              <a:gd name="connsiteY0" fmla="*/ 0 h 584775"/>
              <a:gd name="connsiteX1" fmla="*/ 640080 w 3048001"/>
              <a:gd name="connsiteY1" fmla="*/ 0 h 584775"/>
              <a:gd name="connsiteX2" fmla="*/ 1310640 w 3048001"/>
              <a:gd name="connsiteY2" fmla="*/ 0 h 584775"/>
              <a:gd name="connsiteX3" fmla="*/ 1920241 w 3048001"/>
              <a:gd name="connsiteY3" fmla="*/ 0 h 584775"/>
              <a:gd name="connsiteX4" fmla="*/ 2468881 w 3048001"/>
              <a:gd name="connsiteY4" fmla="*/ 0 h 584775"/>
              <a:gd name="connsiteX5" fmla="*/ 3048001 w 3048001"/>
              <a:gd name="connsiteY5" fmla="*/ 0 h 584775"/>
              <a:gd name="connsiteX6" fmla="*/ 3048001 w 3048001"/>
              <a:gd name="connsiteY6" fmla="*/ 584775 h 584775"/>
              <a:gd name="connsiteX7" fmla="*/ 2499361 w 3048001"/>
              <a:gd name="connsiteY7" fmla="*/ 584775 h 584775"/>
              <a:gd name="connsiteX8" fmla="*/ 1950721 w 3048001"/>
              <a:gd name="connsiteY8" fmla="*/ 584775 h 584775"/>
              <a:gd name="connsiteX9" fmla="*/ 1341120 w 3048001"/>
              <a:gd name="connsiteY9" fmla="*/ 584775 h 584775"/>
              <a:gd name="connsiteX10" fmla="*/ 822960 w 3048001"/>
              <a:gd name="connsiteY10" fmla="*/ 584775 h 584775"/>
              <a:gd name="connsiteX11" fmla="*/ 0 w 3048001"/>
              <a:gd name="connsiteY11" fmla="*/ 584775 h 584775"/>
              <a:gd name="connsiteX12" fmla="*/ 0 w 3048001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1" h="584775" fill="none" extrusionOk="0">
                <a:moveTo>
                  <a:pt x="0" y="0"/>
                </a:moveTo>
                <a:cubicBezTo>
                  <a:pt x="273407" y="-26214"/>
                  <a:pt x="366219" y="28660"/>
                  <a:pt x="640080" y="0"/>
                </a:cubicBezTo>
                <a:cubicBezTo>
                  <a:pt x="913941" y="-28660"/>
                  <a:pt x="1066617" y="30589"/>
                  <a:pt x="1310640" y="0"/>
                </a:cubicBezTo>
                <a:cubicBezTo>
                  <a:pt x="1554663" y="-30589"/>
                  <a:pt x="1730860" y="12800"/>
                  <a:pt x="1920241" y="0"/>
                </a:cubicBezTo>
                <a:cubicBezTo>
                  <a:pt x="2109622" y="-12800"/>
                  <a:pt x="2300685" y="-20824"/>
                  <a:pt x="2468881" y="0"/>
                </a:cubicBezTo>
                <a:cubicBezTo>
                  <a:pt x="2637077" y="20824"/>
                  <a:pt x="2786918" y="-650"/>
                  <a:pt x="3048001" y="0"/>
                </a:cubicBezTo>
                <a:cubicBezTo>
                  <a:pt x="3073386" y="253426"/>
                  <a:pt x="3075127" y="373758"/>
                  <a:pt x="3048001" y="584775"/>
                </a:cubicBezTo>
                <a:cubicBezTo>
                  <a:pt x="2844323" y="597351"/>
                  <a:pt x="2609204" y="562445"/>
                  <a:pt x="2499361" y="584775"/>
                </a:cubicBezTo>
                <a:cubicBezTo>
                  <a:pt x="2389518" y="607105"/>
                  <a:pt x="2213499" y="605585"/>
                  <a:pt x="1950721" y="584775"/>
                </a:cubicBezTo>
                <a:cubicBezTo>
                  <a:pt x="1687943" y="563965"/>
                  <a:pt x="1570937" y="595087"/>
                  <a:pt x="1341120" y="584775"/>
                </a:cubicBezTo>
                <a:cubicBezTo>
                  <a:pt x="1111303" y="574463"/>
                  <a:pt x="967553" y="578326"/>
                  <a:pt x="822960" y="584775"/>
                </a:cubicBezTo>
                <a:cubicBezTo>
                  <a:pt x="678367" y="591224"/>
                  <a:pt x="177541" y="553223"/>
                  <a:pt x="0" y="584775"/>
                </a:cubicBezTo>
                <a:cubicBezTo>
                  <a:pt x="-22923" y="374947"/>
                  <a:pt x="713" y="281288"/>
                  <a:pt x="0" y="0"/>
                </a:cubicBezTo>
                <a:close/>
              </a:path>
              <a:path w="3048001" h="584775" stroke="0" extrusionOk="0">
                <a:moveTo>
                  <a:pt x="0" y="0"/>
                </a:moveTo>
                <a:cubicBezTo>
                  <a:pt x="181174" y="8252"/>
                  <a:pt x="427705" y="-23165"/>
                  <a:pt x="609600" y="0"/>
                </a:cubicBezTo>
                <a:cubicBezTo>
                  <a:pt x="791495" y="23165"/>
                  <a:pt x="934539" y="-7977"/>
                  <a:pt x="1219200" y="0"/>
                </a:cubicBezTo>
                <a:cubicBezTo>
                  <a:pt x="1503861" y="7977"/>
                  <a:pt x="1698033" y="20471"/>
                  <a:pt x="1828801" y="0"/>
                </a:cubicBezTo>
                <a:cubicBezTo>
                  <a:pt x="1959569" y="-20471"/>
                  <a:pt x="2205297" y="-14671"/>
                  <a:pt x="2407921" y="0"/>
                </a:cubicBezTo>
                <a:cubicBezTo>
                  <a:pt x="2610545" y="14671"/>
                  <a:pt x="2768942" y="-26465"/>
                  <a:pt x="3048001" y="0"/>
                </a:cubicBezTo>
                <a:cubicBezTo>
                  <a:pt x="3074289" y="152921"/>
                  <a:pt x="3023654" y="436647"/>
                  <a:pt x="3048001" y="584775"/>
                </a:cubicBezTo>
                <a:cubicBezTo>
                  <a:pt x="2790179" y="581742"/>
                  <a:pt x="2677325" y="559202"/>
                  <a:pt x="2468881" y="584775"/>
                </a:cubicBezTo>
                <a:cubicBezTo>
                  <a:pt x="2260437" y="610348"/>
                  <a:pt x="2092863" y="590085"/>
                  <a:pt x="1950721" y="584775"/>
                </a:cubicBezTo>
                <a:cubicBezTo>
                  <a:pt x="1808579" y="579465"/>
                  <a:pt x="1570655" y="588521"/>
                  <a:pt x="1432560" y="584775"/>
                </a:cubicBezTo>
                <a:cubicBezTo>
                  <a:pt x="1294465" y="581029"/>
                  <a:pt x="1038217" y="583906"/>
                  <a:pt x="883920" y="584775"/>
                </a:cubicBezTo>
                <a:cubicBezTo>
                  <a:pt x="729623" y="585644"/>
                  <a:pt x="332853" y="605962"/>
                  <a:pt x="0" y="584775"/>
                </a:cubicBezTo>
                <a:cubicBezTo>
                  <a:pt x="-200" y="361102"/>
                  <a:pt x="-6566" y="1882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BC0FE-585D-652C-1ED3-8B7822DF91C4}"/>
              </a:ext>
            </a:extLst>
          </p:cNvPr>
          <p:cNvSpPr txBox="1"/>
          <p:nvPr/>
        </p:nvSpPr>
        <p:spPr>
          <a:xfrm>
            <a:off x="6369375" y="4820424"/>
            <a:ext cx="4647414" cy="10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데이터의 전송과 라우팅을 관리하는 프로토콜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인터넷에서 데이터 패킷이 전송되고 목적지에 도달하는 데 사용됨</a:t>
            </a:r>
          </a:p>
        </p:txBody>
      </p:sp>
    </p:spTree>
    <p:extLst>
      <p:ext uri="{BB962C8B-B14F-4D97-AF65-F5344CB8AC3E}">
        <p14:creationId xmlns:p14="http://schemas.microsoft.com/office/powerpoint/2010/main" val="18700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인터넷의 정보 검색 과정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6B738B-EF17-C7EC-4CFD-B4CFCC0BF2BC}"/>
              </a:ext>
            </a:extLst>
          </p:cNvPr>
          <p:cNvCxnSpPr>
            <a:cxnSpLocks/>
          </p:cNvCxnSpPr>
          <p:nvPr/>
        </p:nvCxnSpPr>
        <p:spPr>
          <a:xfrm>
            <a:off x="2253408" y="3657600"/>
            <a:ext cx="689344" cy="472966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  <a:alpha val="96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82450631-4E43-92F8-21E8-77F6AF123AEF}"/>
              </a:ext>
            </a:extLst>
          </p:cNvPr>
          <p:cNvSpPr/>
          <p:nvPr/>
        </p:nvSpPr>
        <p:spPr>
          <a:xfrm>
            <a:off x="487218" y="2185884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정보 검색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1E33D2-19A0-F59E-FE1E-665E8253913F}"/>
              </a:ext>
            </a:extLst>
          </p:cNvPr>
          <p:cNvSpPr/>
          <p:nvPr/>
        </p:nvSpPr>
        <p:spPr>
          <a:xfrm>
            <a:off x="9492440" y="4228139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결과 제공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93DD3B-7D5A-E8CF-BC5F-5775B3BEC26E}"/>
              </a:ext>
            </a:extLst>
          </p:cNvPr>
          <p:cNvSpPr/>
          <p:nvPr/>
        </p:nvSpPr>
        <p:spPr>
          <a:xfrm>
            <a:off x="6359679" y="1634704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chemeClr val="tx1"/>
                </a:solidFill>
              </a:rPr>
              <a:t>크롤링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5431DD-DC58-EA21-866F-7DA39A57B441}"/>
              </a:ext>
            </a:extLst>
          </p:cNvPr>
          <p:cNvSpPr/>
          <p:nvPr/>
        </p:nvSpPr>
        <p:spPr>
          <a:xfrm>
            <a:off x="2942752" y="3877943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쿼리 처리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BA9AF6E-154B-68D1-310A-2ACFF810183E}"/>
              </a:ext>
            </a:extLst>
          </p:cNvPr>
          <p:cNvCxnSpPr>
            <a:cxnSpLocks/>
          </p:cNvCxnSpPr>
          <p:nvPr/>
        </p:nvCxnSpPr>
        <p:spPr>
          <a:xfrm flipV="1">
            <a:off x="4754163" y="3132306"/>
            <a:ext cx="1572589" cy="1076377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  <a:alpha val="96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C62142-F989-588A-55D6-3C4767D62E12}"/>
              </a:ext>
            </a:extLst>
          </p:cNvPr>
          <p:cNvCxnSpPr>
            <a:cxnSpLocks/>
          </p:cNvCxnSpPr>
          <p:nvPr/>
        </p:nvCxnSpPr>
        <p:spPr>
          <a:xfrm>
            <a:off x="8051679" y="3132306"/>
            <a:ext cx="1539793" cy="1284051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  <a:alpha val="96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4195FD56-01DA-DDD6-30B7-2F40B70EAD4C}"/>
              </a:ext>
            </a:extLst>
          </p:cNvPr>
          <p:cNvSpPr/>
          <p:nvPr/>
        </p:nvSpPr>
        <p:spPr>
          <a:xfrm rot="4063155">
            <a:off x="2497076" y="2344680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40FFD-F387-D205-2989-FDF17BA84EC8}"/>
              </a:ext>
            </a:extLst>
          </p:cNvPr>
          <p:cNvSpPr txBox="1"/>
          <p:nvPr/>
        </p:nvSpPr>
        <p:spPr>
          <a:xfrm>
            <a:off x="2843649" y="2110276"/>
            <a:ext cx="2344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쿼리 입력</a:t>
            </a:r>
          </a:p>
          <a:p>
            <a:r>
              <a:rPr lang="ko-KR" altLang="en-US" sz="1400" dirty="0"/>
              <a:t>쿼리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검색 엔진에 입력하는 검색어나 </a:t>
            </a:r>
            <a:r>
              <a:rPr lang="ko-KR" altLang="en-US" sz="1400" dirty="0" err="1"/>
              <a:t>질의문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D843B-F3A6-2236-1F79-FFDDCE1DD2D2}"/>
              </a:ext>
            </a:extLst>
          </p:cNvPr>
          <p:cNvSpPr txBox="1"/>
          <p:nvPr/>
        </p:nvSpPr>
        <p:spPr>
          <a:xfrm>
            <a:off x="5381630" y="4400392"/>
            <a:ext cx="2766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 엔진이 사용자가 입력한 쿼리를 이해하고 처리하기 위해</a:t>
            </a:r>
          </a:p>
          <a:p>
            <a:r>
              <a:rPr lang="ko-KR" altLang="en-US" sz="1400" dirty="0"/>
              <a:t>다양한 알고리즘 사용</a:t>
            </a:r>
          </a:p>
          <a:p>
            <a:r>
              <a:rPr lang="ko-KR" altLang="en-US" sz="1400" dirty="0"/>
              <a:t>쿼리의 키워드 분석</a:t>
            </a:r>
            <a:r>
              <a:rPr lang="en-US" altLang="ko-KR" sz="1400" dirty="0"/>
              <a:t>, </a:t>
            </a:r>
            <a:r>
              <a:rPr lang="ko-KR" altLang="en-US" sz="1400" dirty="0"/>
              <a:t>관련성 평가</a:t>
            </a:r>
            <a:r>
              <a:rPr lang="en-US" altLang="ko-KR" sz="1400" dirty="0"/>
              <a:t>, </a:t>
            </a:r>
            <a:r>
              <a:rPr lang="ko-KR" altLang="en-US" sz="1400" dirty="0"/>
              <a:t>검색 결과 정렬 등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17EDB9F5-ADB2-9840-6C70-EA1059DC9610}"/>
              </a:ext>
            </a:extLst>
          </p:cNvPr>
          <p:cNvSpPr/>
          <p:nvPr/>
        </p:nvSpPr>
        <p:spPr>
          <a:xfrm rot="5400000">
            <a:off x="4998679" y="4494592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3D1CAC-0D7D-6391-0AB0-5D6FFD84EAD6}"/>
              </a:ext>
            </a:extLst>
          </p:cNvPr>
          <p:cNvSpPr txBox="1"/>
          <p:nvPr/>
        </p:nvSpPr>
        <p:spPr>
          <a:xfrm>
            <a:off x="8647497" y="1060908"/>
            <a:ext cx="2766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크롤링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웹페이지를 돌아다니면서 정보 수집</a:t>
            </a:r>
            <a:br>
              <a:rPr lang="en-US" altLang="ko-KR" sz="1400" dirty="0"/>
            </a:br>
            <a:r>
              <a:rPr lang="ko-KR" altLang="en-US" sz="1400" dirty="0"/>
              <a:t>이 과정에서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코드를 읽음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652CB1E-52A4-C107-61D6-A64C1A01B4DF}"/>
              </a:ext>
            </a:extLst>
          </p:cNvPr>
          <p:cNvSpPr/>
          <p:nvPr/>
        </p:nvSpPr>
        <p:spPr>
          <a:xfrm rot="3377509">
            <a:off x="8251662" y="1366986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639E2-4563-B70C-24DE-CDCA46F1B4EA}"/>
              </a:ext>
            </a:extLst>
          </p:cNvPr>
          <p:cNvSpPr txBox="1"/>
          <p:nvPr/>
        </p:nvSpPr>
        <p:spPr>
          <a:xfrm>
            <a:off x="9023615" y="2045085"/>
            <a:ext cx="28988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HTML : </a:t>
            </a:r>
            <a:r>
              <a:rPr lang="ko-KR" altLang="en-US" sz="1400" dirty="0"/>
              <a:t>웹 페이지의 구조와 내용을 기술하는 마크업 언어</a:t>
            </a:r>
          </a:p>
          <a:p>
            <a:r>
              <a:rPr lang="ko-KR" altLang="en-US" sz="1400" dirty="0"/>
              <a:t>웹 페이지는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작성되며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웹 브라우저는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코드를 해석하여 페이지를 렌더링하고 표시</a:t>
            </a:r>
          </a:p>
        </p:txBody>
      </p:sp>
    </p:spTree>
    <p:extLst>
      <p:ext uri="{BB962C8B-B14F-4D97-AF65-F5344CB8AC3E}">
        <p14:creationId xmlns:p14="http://schemas.microsoft.com/office/powerpoint/2010/main" val="1930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구글과 네이버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65657FD-E2A8-F2C2-21AE-8C9A449B3EDB}"/>
              </a:ext>
            </a:extLst>
          </p:cNvPr>
          <p:cNvSpPr txBox="1">
            <a:spLocks/>
          </p:cNvSpPr>
          <p:nvPr/>
        </p:nvSpPr>
        <p:spPr>
          <a:xfrm>
            <a:off x="6548436" y="2171656"/>
            <a:ext cx="5191131" cy="4068000"/>
          </a:xfrm>
          <a:custGeom>
            <a:avLst/>
            <a:gdLst>
              <a:gd name="connsiteX0" fmla="*/ 0 w 5191131"/>
              <a:gd name="connsiteY0" fmla="*/ 0 h 4068000"/>
              <a:gd name="connsiteX1" fmla="*/ 596980 w 5191131"/>
              <a:gd name="connsiteY1" fmla="*/ 0 h 4068000"/>
              <a:gd name="connsiteX2" fmla="*/ 1193960 w 5191131"/>
              <a:gd name="connsiteY2" fmla="*/ 0 h 4068000"/>
              <a:gd name="connsiteX3" fmla="*/ 1790940 w 5191131"/>
              <a:gd name="connsiteY3" fmla="*/ 0 h 4068000"/>
              <a:gd name="connsiteX4" fmla="*/ 2439832 w 5191131"/>
              <a:gd name="connsiteY4" fmla="*/ 0 h 4068000"/>
              <a:gd name="connsiteX5" fmla="*/ 3140634 w 5191131"/>
              <a:gd name="connsiteY5" fmla="*/ 0 h 4068000"/>
              <a:gd name="connsiteX6" fmla="*/ 3737614 w 5191131"/>
              <a:gd name="connsiteY6" fmla="*/ 0 h 4068000"/>
              <a:gd name="connsiteX7" fmla="*/ 4230772 w 5191131"/>
              <a:gd name="connsiteY7" fmla="*/ 0 h 4068000"/>
              <a:gd name="connsiteX8" fmla="*/ 5191131 w 5191131"/>
              <a:gd name="connsiteY8" fmla="*/ 0 h 4068000"/>
              <a:gd name="connsiteX9" fmla="*/ 5191131 w 5191131"/>
              <a:gd name="connsiteY9" fmla="*/ 596640 h 4068000"/>
              <a:gd name="connsiteX10" fmla="*/ 5191131 w 5191131"/>
              <a:gd name="connsiteY10" fmla="*/ 1356000 h 4068000"/>
              <a:gd name="connsiteX11" fmla="*/ 5191131 w 5191131"/>
              <a:gd name="connsiteY11" fmla="*/ 1993320 h 4068000"/>
              <a:gd name="connsiteX12" fmla="*/ 5191131 w 5191131"/>
              <a:gd name="connsiteY12" fmla="*/ 2589960 h 4068000"/>
              <a:gd name="connsiteX13" fmla="*/ 5191131 w 5191131"/>
              <a:gd name="connsiteY13" fmla="*/ 3349320 h 4068000"/>
              <a:gd name="connsiteX14" fmla="*/ 5191131 w 5191131"/>
              <a:gd name="connsiteY14" fmla="*/ 4068000 h 4068000"/>
              <a:gd name="connsiteX15" fmla="*/ 4542240 w 5191131"/>
              <a:gd name="connsiteY15" fmla="*/ 4068000 h 4068000"/>
              <a:gd name="connsiteX16" fmla="*/ 4049082 w 5191131"/>
              <a:gd name="connsiteY16" fmla="*/ 4068000 h 4068000"/>
              <a:gd name="connsiteX17" fmla="*/ 3452102 w 5191131"/>
              <a:gd name="connsiteY17" fmla="*/ 4068000 h 4068000"/>
              <a:gd name="connsiteX18" fmla="*/ 2958945 w 5191131"/>
              <a:gd name="connsiteY18" fmla="*/ 4068000 h 4068000"/>
              <a:gd name="connsiteX19" fmla="*/ 2206231 w 5191131"/>
              <a:gd name="connsiteY19" fmla="*/ 4068000 h 4068000"/>
              <a:gd name="connsiteX20" fmla="*/ 1609251 w 5191131"/>
              <a:gd name="connsiteY20" fmla="*/ 4068000 h 4068000"/>
              <a:gd name="connsiteX21" fmla="*/ 1012271 w 5191131"/>
              <a:gd name="connsiteY21" fmla="*/ 4068000 h 4068000"/>
              <a:gd name="connsiteX22" fmla="*/ 0 w 5191131"/>
              <a:gd name="connsiteY22" fmla="*/ 4068000 h 4068000"/>
              <a:gd name="connsiteX23" fmla="*/ 0 w 5191131"/>
              <a:gd name="connsiteY23" fmla="*/ 3349320 h 4068000"/>
              <a:gd name="connsiteX24" fmla="*/ 0 w 5191131"/>
              <a:gd name="connsiteY24" fmla="*/ 2793360 h 4068000"/>
              <a:gd name="connsiteX25" fmla="*/ 0 w 5191131"/>
              <a:gd name="connsiteY25" fmla="*/ 2115360 h 4068000"/>
              <a:gd name="connsiteX26" fmla="*/ 0 w 5191131"/>
              <a:gd name="connsiteY26" fmla="*/ 1478040 h 4068000"/>
              <a:gd name="connsiteX27" fmla="*/ 0 w 5191131"/>
              <a:gd name="connsiteY27" fmla="*/ 759360 h 4068000"/>
              <a:gd name="connsiteX28" fmla="*/ 0 w 5191131"/>
              <a:gd name="connsiteY28" fmla="*/ 0 h 40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91131" h="4068000" fill="none" extrusionOk="0">
                <a:moveTo>
                  <a:pt x="0" y="0"/>
                </a:moveTo>
                <a:cubicBezTo>
                  <a:pt x="244029" y="18981"/>
                  <a:pt x="424948" y="-28014"/>
                  <a:pt x="596980" y="0"/>
                </a:cubicBezTo>
                <a:cubicBezTo>
                  <a:pt x="769012" y="28014"/>
                  <a:pt x="1000216" y="-695"/>
                  <a:pt x="1193960" y="0"/>
                </a:cubicBezTo>
                <a:cubicBezTo>
                  <a:pt x="1387704" y="695"/>
                  <a:pt x="1513656" y="-9204"/>
                  <a:pt x="1790940" y="0"/>
                </a:cubicBezTo>
                <a:cubicBezTo>
                  <a:pt x="2068224" y="9204"/>
                  <a:pt x="2181810" y="19544"/>
                  <a:pt x="2439832" y="0"/>
                </a:cubicBezTo>
                <a:cubicBezTo>
                  <a:pt x="2697854" y="-19544"/>
                  <a:pt x="2888834" y="-17940"/>
                  <a:pt x="3140634" y="0"/>
                </a:cubicBezTo>
                <a:cubicBezTo>
                  <a:pt x="3392434" y="17940"/>
                  <a:pt x="3498628" y="-7117"/>
                  <a:pt x="3737614" y="0"/>
                </a:cubicBezTo>
                <a:cubicBezTo>
                  <a:pt x="3976600" y="7117"/>
                  <a:pt x="4019899" y="-3162"/>
                  <a:pt x="4230772" y="0"/>
                </a:cubicBezTo>
                <a:cubicBezTo>
                  <a:pt x="4441645" y="3162"/>
                  <a:pt x="4951577" y="42540"/>
                  <a:pt x="5191131" y="0"/>
                </a:cubicBezTo>
                <a:cubicBezTo>
                  <a:pt x="5181300" y="274443"/>
                  <a:pt x="5173013" y="331696"/>
                  <a:pt x="5191131" y="596640"/>
                </a:cubicBezTo>
                <a:cubicBezTo>
                  <a:pt x="5209249" y="861584"/>
                  <a:pt x="5177836" y="1153021"/>
                  <a:pt x="5191131" y="1356000"/>
                </a:cubicBezTo>
                <a:cubicBezTo>
                  <a:pt x="5204426" y="1558979"/>
                  <a:pt x="5210525" y="1784267"/>
                  <a:pt x="5191131" y="1993320"/>
                </a:cubicBezTo>
                <a:cubicBezTo>
                  <a:pt x="5171737" y="2202373"/>
                  <a:pt x="5210291" y="2370204"/>
                  <a:pt x="5191131" y="2589960"/>
                </a:cubicBezTo>
                <a:cubicBezTo>
                  <a:pt x="5171971" y="2809716"/>
                  <a:pt x="5185096" y="3073130"/>
                  <a:pt x="5191131" y="3349320"/>
                </a:cubicBezTo>
                <a:cubicBezTo>
                  <a:pt x="5197166" y="3625510"/>
                  <a:pt x="5174991" y="3800385"/>
                  <a:pt x="5191131" y="4068000"/>
                </a:cubicBezTo>
                <a:cubicBezTo>
                  <a:pt x="4932941" y="4055334"/>
                  <a:pt x="4766083" y="4045660"/>
                  <a:pt x="4542240" y="4068000"/>
                </a:cubicBezTo>
                <a:cubicBezTo>
                  <a:pt x="4318397" y="4090340"/>
                  <a:pt x="4258847" y="4047625"/>
                  <a:pt x="4049082" y="4068000"/>
                </a:cubicBezTo>
                <a:cubicBezTo>
                  <a:pt x="3839317" y="4088375"/>
                  <a:pt x="3720769" y="4090050"/>
                  <a:pt x="3452102" y="4068000"/>
                </a:cubicBezTo>
                <a:cubicBezTo>
                  <a:pt x="3183435" y="4045950"/>
                  <a:pt x="3164291" y="4056274"/>
                  <a:pt x="2958945" y="4068000"/>
                </a:cubicBezTo>
                <a:cubicBezTo>
                  <a:pt x="2753599" y="4079726"/>
                  <a:pt x="2543091" y="4049688"/>
                  <a:pt x="2206231" y="4068000"/>
                </a:cubicBezTo>
                <a:cubicBezTo>
                  <a:pt x="1869371" y="4086312"/>
                  <a:pt x="1832791" y="4073631"/>
                  <a:pt x="1609251" y="4068000"/>
                </a:cubicBezTo>
                <a:cubicBezTo>
                  <a:pt x="1385711" y="4062369"/>
                  <a:pt x="1197846" y="4048451"/>
                  <a:pt x="1012271" y="4068000"/>
                </a:cubicBezTo>
                <a:cubicBezTo>
                  <a:pt x="826696" y="4087549"/>
                  <a:pt x="417845" y="4046033"/>
                  <a:pt x="0" y="4068000"/>
                </a:cubicBezTo>
                <a:cubicBezTo>
                  <a:pt x="16307" y="3870445"/>
                  <a:pt x="12029" y="3637097"/>
                  <a:pt x="0" y="3349320"/>
                </a:cubicBezTo>
                <a:cubicBezTo>
                  <a:pt x="-12029" y="3061543"/>
                  <a:pt x="-12" y="2990537"/>
                  <a:pt x="0" y="2793360"/>
                </a:cubicBezTo>
                <a:cubicBezTo>
                  <a:pt x="12" y="2596183"/>
                  <a:pt x="32654" y="2408160"/>
                  <a:pt x="0" y="2115360"/>
                </a:cubicBezTo>
                <a:cubicBezTo>
                  <a:pt x="-32654" y="1822560"/>
                  <a:pt x="13614" y="1662418"/>
                  <a:pt x="0" y="1478040"/>
                </a:cubicBezTo>
                <a:cubicBezTo>
                  <a:pt x="-13614" y="1293662"/>
                  <a:pt x="7611" y="1022268"/>
                  <a:pt x="0" y="759360"/>
                </a:cubicBezTo>
                <a:cubicBezTo>
                  <a:pt x="-7611" y="496452"/>
                  <a:pt x="-5354" y="252087"/>
                  <a:pt x="0" y="0"/>
                </a:cubicBezTo>
                <a:close/>
              </a:path>
              <a:path w="5191131" h="4068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64531" y="278119"/>
                  <a:pt x="5162913" y="305182"/>
                  <a:pt x="5191131" y="596640"/>
                </a:cubicBezTo>
                <a:cubicBezTo>
                  <a:pt x="5219349" y="888098"/>
                  <a:pt x="5180978" y="921776"/>
                  <a:pt x="5191131" y="1152600"/>
                </a:cubicBezTo>
                <a:cubicBezTo>
                  <a:pt x="5201284" y="1383424"/>
                  <a:pt x="5197518" y="1641473"/>
                  <a:pt x="5191131" y="1789920"/>
                </a:cubicBezTo>
                <a:cubicBezTo>
                  <a:pt x="5184744" y="1938367"/>
                  <a:pt x="5175071" y="2115630"/>
                  <a:pt x="5191131" y="2386560"/>
                </a:cubicBezTo>
                <a:cubicBezTo>
                  <a:pt x="5207191" y="2657490"/>
                  <a:pt x="5219288" y="2861707"/>
                  <a:pt x="5191131" y="3145920"/>
                </a:cubicBezTo>
                <a:cubicBezTo>
                  <a:pt x="5162974" y="3430133"/>
                  <a:pt x="5167215" y="3824842"/>
                  <a:pt x="5191131" y="4068000"/>
                </a:cubicBezTo>
                <a:cubicBezTo>
                  <a:pt x="5057287" y="4090463"/>
                  <a:pt x="4895944" y="4043759"/>
                  <a:pt x="4697974" y="4068000"/>
                </a:cubicBezTo>
                <a:cubicBezTo>
                  <a:pt x="4500004" y="4092241"/>
                  <a:pt x="4399385" y="4065300"/>
                  <a:pt x="4152905" y="4068000"/>
                </a:cubicBezTo>
                <a:cubicBezTo>
                  <a:pt x="3906425" y="4070700"/>
                  <a:pt x="3751769" y="4089292"/>
                  <a:pt x="3607836" y="4068000"/>
                </a:cubicBezTo>
                <a:cubicBezTo>
                  <a:pt x="3463903" y="4046708"/>
                  <a:pt x="3268400" y="4055189"/>
                  <a:pt x="3010856" y="4068000"/>
                </a:cubicBezTo>
                <a:cubicBezTo>
                  <a:pt x="2753312" y="4080811"/>
                  <a:pt x="2534883" y="4086428"/>
                  <a:pt x="2310053" y="4068000"/>
                </a:cubicBezTo>
                <a:cubicBezTo>
                  <a:pt x="2085223" y="4049572"/>
                  <a:pt x="1969524" y="4070551"/>
                  <a:pt x="1816896" y="4068000"/>
                </a:cubicBezTo>
                <a:cubicBezTo>
                  <a:pt x="1664268" y="4065449"/>
                  <a:pt x="1515271" y="4084552"/>
                  <a:pt x="1271827" y="4068000"/>
                </a:cubicBezTo>
                <a:cubicBezTo>
                  <a:pt x="1028383" y="4051448"/>
                  <a:pt x="740692" y="4033401"/>
                  <a:pt x="571024" y="4068000"/>
                </a:cubicBezTo>
                <a:cubicBezTo>
                  <a:pt x="401356" y="4102599"/>
                  <a:pt x="279084" y="4062634"/>
                  <a:pt x="0" y="4068000"/>
                </a:cubicBezTo>
                <a:cubicBezTo>
                  <a:pt x="20094" y="3899424"/>
                  <a:pt x="977" y="3704726"/>
                  <a:pt x="0" y="3390000"/>
                </a:cubicBezTo>
                <a:cubicBezTo>
                  <a:pt x="-977" y="3075274"/>
                  <a:pt x="-30902" y="2904298"/>
                  <a:pt x="0" y="2752680"/>
                </a:cubicBezTo>
                <a:cubicBezTo>
                  <a:pt x="30902" y="2601062"/>
                  <a:pt x="-27415" y="2382634"/>
                  <a:pt x="0" y="2156040"/>
                </a:cubicBezTo>
                <a:cubicBezTo>
                  <a:pt x="27415" y="1929446"/>
                  <a:pt x="1489" y="1773286"/>
                  <a:pt x="0" y="1478040"/>
                </a:cubicBezTo>
                <a:cubicBezTo>
                  <a:pt x="-1489" y="1182794"/>
                  <a:pt x="-16559" y="965022"/>
                  <a:pt x="0" y="718680"/>
                </a:cubicBezTo>
                <a:cubicBezTo>
                  <a:pt x="16559" y="472338"/>
                  <a:pt x="18120" y="34337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01E272-250A-2046-516C-F29DA69C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25" y="1280371"/>
            <a:ext cx="2433269" cy="8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BE164EA-F2C6-245D-2026-99BBD09A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03" y="1252728"/>
            <a:ext cx="3271994" cy="6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A168D9D-B13A-65BF-9CF1-DCBA621E61DF}"/>
              </a:ext>
            </a:extLst>
          </p:cNvPr>
          <p:cNvSpPr txBox="1">
            <a:spLocks/>
          </p:cNvSpPr>
          <p:nvPr/>
        </p:nvSpPr>
        <p:spPr>
          <a:xfrm>
            <a:off x="580895" y="2171656"/>
            <a:ext cx="5191131" cy="4068000"/>
          </a:xfrm>
          <a:custGeom>
            <a:avLst/>
            <a:gdLst>
              <a:gd name="connsiteX0" fmla="*/ 0 w 5191131"/>
              <a:gd name="connsiteY0" fmla="*/ 0 h 4068000"/>
              <a:gd name="connsiteX1" fmla="*/ 596980 w 5191131"/>
              <a:gd name="connsiteY1" fmla="*/ 0 h 4068000"/>
              <a:gd name="connsiteX2" fmla="*/ 1193960 w 5191131"/>
              <a:gd name="connsiteY2" fmla="*/ 0 h 4068000"/>
              <a:gd name="connsiteX3" fmla="*/ 1790940 w 5191131"/>
              <a:gd name="connsiteY3" fmla="*/ 0 h 4068000"/>
              <a:gd name="connsiteX4" fmla="*/ 2439832 w 5191131"/>
              <a:gd name="connsiteY4" fmla="*/ 0 h 4068000"/>
              <a:gd name="connsiteX5" fmla="*/ 3140634 w 5191131"/>
              <a:gd name="connsiteY5" fmla="*/ 0 h 4068000"/>
              <a:gd name="connsiteX6" fmla="*/ 3737614 w 5191131"/>
              <a:gd name="connsiteY6" fmla="*/ 0 h 4068000"/>
              <a:gd name="connsiteX7" fmla="*/ 4230772 w 5191131"/>
              <a:gd name="connsiteY7" fmla="*/ 0 h 4068000"/>
              <a:gd name="connsiteX8" fmla="*/ 5191131 w 5191131"/>
              <a:gd name="connsiteY8" fmla="*/ 0 h 4068000"/>
              <a:gd name="connsiteX9" fmla="*/ 5191131 w 5191131"/>
              <a:gd name="connsiteY9" fmla="*/ 596640 h 4068000"/>
              <a:gd name="connsiteX10" fmla="*/ 5191131 w 5191131"/>
              <a:gd name="connsiteY10" fmla="*/ 1356000 h 4068000"/>
              <a:gd name="connsiteX11" fmla="*/ 5191131 w 5191131"/>
              <a:gd name="connsiteY11" fmla="*/ 1993320 h 4068000"/>
              <a:gd name="connsiteX12" fmla="*/ 5191131 w 5191131"/>
              <a:gd name="connsiteY12" fmla="*/ 2589960 h 4068000"/>
              <a:gd name="connsiteX13" fmla="*/ 5191131 w 5191131"/>
              <a:gd name="connsiteY13" fmla="*/ 3349320 h 4068000"/>
              <a:gd name="connsiteX14" fmla="*/ 5191131 w 5191131"/>
              <a:gd name="connsiteY14" fmla="*/ 4068000 h 4068000"/>
              <a:gd name="connsiteX15" fmla="*/ 4542240 w 5191131"/>
              <a:gd name="connsiteY15" fmla="*/ 4068000 h 4068000"/>
              <a:gd name="connsiteX16" fmla="*/ 4049082 w 5191131"/>
              <a:gd name="connsiteY16" fmla="*/ 4068000 h 4068000"/>
              <a:gd name="connsiteX17" fmla="*/ 3452102 w 5191131"/>
              <a:gd name="connsiteY17" fmla="*/ 4068000 h 4068000"/>
              <a:gd name="connsiteX18" fmla="*/ 2958945 w 5191131"/>
              <a:gd name="connsiteY18" fmla="*/ 4068000 h 4068000"/>
              <a:gd name="connsiteX19" fmla="*/ 2206231 w 5191131"/>
              <a:gd name="connsiteY19" fmla="*/ 4068000 h 4068000"/>
              <a:gd name="connsiteX20" fmla="*/ 1609251 w 5191131"/>
              <a:gd name="connsiteY20" fmla="*/ 4068000 h 4068000"/>
              <a:gd name="connsiteX21" fmla="*/ 1012271 w 5191131"/>
              <a:gd name="connsiteY21" fmla="*/ 4068000 h 4068000"/>
              <a:gd name="connsiteX22" fmla="*/ 0 w 5191131"/>
              <a:gd name="connsiteY22" fmla="*/ 4068000 h 4068000"/>
              <a:gd name="connsiteX23" fmla="*/ 0 w 5191131"/>
              <a:gd name="connsiteY23" fmla="*/ 3349320 h 4068000"/>
              <a:gd name="connsiteX24" fmla="*/ 0 w 5191131"/>
              <a:gd name="connsiteY24" fmla="*/ 2793360 h 4068000"/>
              <a:gd name="connsiteX25" fmla="*/ 0 w 5191131"/>
              <a:gd name="connsiteY25" fmla="*/ 2115360 h 4068000"/>
              <a:gd name="connsiteX26" fmla="*/ 0 w 5191131"/>
              <a:gd name="connsiteY26" fmla="*/ 1478040 h 4068000"/>
              <a:gd name="connsiteX27" fmla="*/ 0 w 5191131"/>
              <a:gd name="connsiteY27" fmla="*/ 759360 h 4068000"/>
              <a:gd name="connsiteX28" fmla="*/ 0 w 5191131"/>
              <a:gd name="connsiteY28" fmla="*/ 0 h 40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91131" h="4068000" fill="none" extrusionOk="0">
                <a:moveTo>
                  <a:pt x="0" y="0"/>
                </a:moveTo>
                <a:cubicBezTo>
                  <a:pt x="244029" y="18981"/>
                  <a:pt x="424948" y="-28014"/>
                  <a:pt x="596980" y="0"/>
                </a:cubicBezTo>
                <a:cubicBezTo>
                  <a:pt x="769012" y="28014"/>
                  <a:pt x="1000216" y="-695"/>
                  <a:pt x="1193960" y="0"/>
                </a:cubicBezTo>
                <a:cubicBezTo>
                  <a:pt x="1387704" y="695"/>
                  <a:pt x="1513656" y="-9204"/>
                  <a:pt x="1790940" y="0"/>
                </a:cubicBezTo>
                <a:cubicBezTo>
                  <a:pt x="2068224" y="9204"/>
                  <a:pt x="2181810" y="19544"/>
                  <a:pt x="2439832" y="0"/>
                </a:cubicBezTo>
                <a:cubicBezTo>
                  <a:pt x="2697854" y="-19544"/>
                  <a:pt x="2888834" y="-17940"/>
                  <a:pt x="3140634" y="0"/>
                </a:cubicBezTo>
                <a:cubicBezTo>
                  <a:pt x="3392434" y="17940"/>
                  <a:pt x="3498628" y="-7117"/>
                  <a:pt x="3737614" y="0"/>
                </a:cubicBezTo>
                <a:cubicBezTo>
                  <a:pt x="3976600" y="7117"/>
                  <a:pt x="4019899" y="-3162"/>
                  <a:pt x="4230772" y="0"/>
                </a:cubicBezTo>
                <a:cubicBezTo>
                  <a:pt x="4441645" y="3162"/>
                  <a:pt x="4951577" y="42540"/>
                  <a:pt x="5191131" y="0"/>
                </a:cubicBezTo>
                <a:cubicBezTo>
                  <a:pt x="5181300" y="274443"/>
                  <a:pt x="5173013" y="331696"/>
                  <a:pt x="5191131" y="596640"/>
                </a:cubicBezTo>
                <a:cubicBezTo>
                  <a:pt x="5209249" y="861584"/>
                  <a:pt x="5177836" y="1153021"/>
                  <a:pt x="5191131" y="1356000"/>
                </a:cubicBezTo>
                <a:cubicBezTo>
                  <a:pt x="5204426" y="1558979"/>
                  <a:pt x="5210525" y="1784267"/>
                  <a:pt x="5191131" y="1993320"/>
                </a:cubicBezTo>
                <a:cubicBezTo>
                  <a:pt x="5171737" y="2202373"/>
                  <a:pt x="5210291" y="2370204"/>
                  <a:pt x="5191131" y="2589960"/>
                </a:cubicBezTo>
                <a:cubicBezTo>
                  <a:pt x="5171971" y="2809716"/>
                  <a:pt x="5185096" y="3073130"/>
                  <a:pt x="5191131" y="3349320"/>
                </a:cubicBezTo>
                <a:cubicBezTo>
                  <a:pt x="5197166" y="3625510"/>
                  <a:pt x="5174991" y="3800385"/>
                  <a:pt x="5191131" y="4068000"/>
                </a:cubicBezTo>
                <a:cubicBezTo>
                  <a:pt x="4932941" y="4055334"/>
                  <a:pt x="4766083" y="4045660"/>
                  <a:pt x="4542240" y="4068000"/>
                </a:cubicBezTo>
                <a:cubicBezTo>
                  <a:pt x="4318397" y="4090340"/>
                  <a:pt x="4258847" y="4047625"/>
                  <a:pt x="4049082" y="4068000"/>
                </a:cubicBezTo>
                <a:cubicBezTo>
                  <a:pt x="3839317" y="4088375"/>
                  <a:pt x="3720769" y="4090050"/>
                  <a:pt x="3452102" y="4068000"/>
                </a:cubicBezTo>
                <a:cubicBezTo>
                  <a:pt x="3183435" y="4045950"/>
                  <a:pt x="3164291" y="4056274"/>
                  <a:pt x="2958945" y="4068000"/>
                </a:cubicBezTo>
                <a:cubicBezTo>
                  <a:pt x="2753599" y="4079726"/>
                  <a:pt x="2543091" y="4049688"/>
                  <a:pt x="2206231" y="4068000"/>
                </a:cubicBezTo>
                <a:cubicBezTo>
                  <a:pt x="1869371" y="4086312"/>
                  <a:pt x="1832791" y="4073631"/>
                  <a:pt x="1609251" y="4068000"/>
                </a:cubicBezTo>
                <a:cubicBezTo>
                  <a:pt x="1385711" y="4062369"/>
                  <a:pt x="1197846" y="4048451"/>
                  <a:pt x="1012271" y="4068000"/>
                </a:cubicBezTo>
                <a:cubicBezTo>
                  <a:pt x="826696" y="4087549"/>
                  <a:pt x="417845" y="4046033"/>
                  <a:pt x="0" y="4068000"/>
                </a:cubicBezTo>
                <a:cubicBezTo>
                  <a:pt x="16307" y="3870445"/>
                  <a:pt x="12029" y="3637097"/>
                  <a:pt x="0" y="3349320"/>
                </a:cubicBezTo>
                <a:cubicBezTo>
                  <a:pt x="-12029" y="3061543"/>
                  <a:pt x="-12" y="2990537"/>
                  <a:pt x="0" y="2793360"/>
                </a:cubicBezTo>
                <a:cubicBezTo>
                  <a:pt x="12" y="2596183"/>
                  <a:pt x="32654" y="2408160"/>
                  <a:pt x="0" y="2115360"/>
                </a:cubicBezTo>
                <a:cubicBezTo>
                  <a:pt x="-32654" y="1822560"/>
                  <a:pt x="13614" y="1662418"/>
                  <a:pt x="0" y="1478040"/>
                </a:cubicBezTo>
                <a:cubicBezTo>
                  <a:pt x="-13614" y="1293662"/>
                  <a:pt x="7611" y="1022268"/>
                  <a:pt x="0" y="759360"/>
                </a:cubicBezTo>
                <a:cubicBezTo>
                  <a:pt x="-7611" y="496452"/>
                  <a:pt x="-5354" y="252087"/>
                  <a:pt x="0" y="0"/>
                </a:cubicBezTo>
                <a:close/>
              </a:path>
              <a:path w="5191131" h="4068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64531" y="278119"/>
                  <a:pt x="5162913" y="305182"/>
                  <a:pt x="5191131" y="596640"/>
                </a:cubicBezTo>
                <a:cubicBezTo>
                  <a:pt x="5219349" y="888098"/>
                  <a:pt x="5180978" y="921776"/>
                  <a:pt x="5191131" y="1152600"/>
                </a:cubicBezTo>
                <a:cubicBezTo>
                  <a:pt x="5201284" y="1383424"/>
                  <a:pt x="5197518" y="1641473"/>
                  <a:pt x="5191131" y="1789920"/>
                </a:cubicBezTo>
                <a:cubicBezTo>
                  <a:pt x="5184744" y="1938367"/>
                  <a:pt x="5175071" y="2115630"/>
                  <a:pt x="5191131" y="2386560"/>
                </a:cubicBezTo>
                <a:cubicBezTo>
                  <a:pt x="5207191" y="2657490"/>
                  <a:pt x="5219288" y="2861707"/>
                  <a:pt x="5191131" y="3145920"/>
                </a:cubicBezTo>
                <a:cubicBezTo>
                  <a:pt x="5162974" y="3430133"/>
                  <a:pt x="5167215" y="3824842"/>
                  <a:pt x="5191131" y="4068000"/>
                </a:cubicBezTo>
                <a:cubicBezTo>
                  <a:pt x="5057287" y="4090463"/>
                  <a:pt x="4895944" y="4043759"/>
                  <a:pt x="4697974" y="4068000"/>
                </a:cubicBezTo>
                <a:cubicBezTo>
                  <a:pt x="4500004" y="4092241"/>
                  <a:pt x="4399385" y="4065300"/>
                  <a:pt x="4152905" y="4068000"/>
                </a:cubicBezTo>
                <a:cubicBezTo>
                  <a:pt x="3906425" y="4070700"/>
                  <a:pt x="3751769" y="4089292"/>
                  <a:pt x="3607836" y="4068000"/>
                </a:cubicBezTo>
                <a:cubicBezTo>
                  <a:pt x="3463903" y="4046708"/>
                  <a:pt x="3268400" y="4055189"/>
                  <a:pt x="3010856" y="4068000"/>
                </a:cubicBezTo>
                <a:cubicBezTo>
                  <a:pt x="2753312" y="4080811"/>
                  <a:pt x="2534883" y="4086428"/>
                  <a:pt x="2310053" y="4068000"/>
                </a:cubicBezTo>
                <a:cubicBezTo>
                  <a:pt x="2085223" y="4049572"/>
                  <a:pt x="1969524" y="4070551"/>
                  <a:pt x="1816896" y="4068000"/>
                </a:cubicBezTo>
                <a:cubicBezTo>
                  <a:pt x="1664268" y="4065449"/>
                  <a:pt x="1515271" y="4084552"/>
                  <a:pt x="1271827" y="4068000"/>
                </a:cubicBezTo>
                <a:cubicBezTo>
                  <a:pt x="1028383" y="4051448"/>
                  <a:pt x="740692" y="4033401"/>
                  <a:pt x="571024" y="4068000"/>
                </a:cubicBezTo>
                <a:cubicBezTo>
                  <a:pt x="401356" y="4102599"/>
                  <a:pt x="279084" y="4062634"/>
                  <a:pt x="0" y="4068000"/>
                </a:cubicBezTo>
                <a:cubicBezTo>
                  <a:pt x="20094" y="3899424"/>
                  <a:pt x="977" y="3704726"/>
                  <a:pt x="0" y="3390000"/>
                </a:cubicBezTo>
                <a:cubicBezTo>
                  <a:pt x="-977" y="3075274"/>
                  <a:pt x="-30902" y="2904298"/>
                  <a:pt x="0" y="2752680"/>
                </a:cubicBezTo>
                <a:cubicBezTo>
                  <a:pt x="30902" y="2601062"/>
                  <a:pt x="-27415" y="2382634"/>
                  <a:pt x="0" y="2156040"/>
                </a:cubicBezTo>
                <a:cubicBezTo>
                  <a:pt x="27415" y="1929446"/>
                  <a:pt x="1489" y="1773286"/>
                  <a:pt x="0" y="1478040"/>
                </a:cubicBezTo>
                <a:cubicBezTo>
                  <a:pt x="-1489" y="1182794"/>
                  <a:pt x="-16559" y="965022"/>
                  <a:pt x="0" y="718680"/>
                </a:cubicBezTo>
                <a:cubicBezTo>
                  <a:pt x="16559" y="472338"/>
                  <a:pt x="18120" y="34337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517B3-41A7-64C6-1623-4C79CAA25137}"/>
              </a:ext>
            </a:extLst>
          </p:cNvPr>
          <p:cNvSpPr txBox="1"/>
          <p:nvPr/>
        </p:nvSpPr>
        <p:spPr>
          <a:xfrm>
            <a:off x="944251" y="2728937"/>
            <a:ext cx="4683552" cy="295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 엔진 알고리즘으로 </a:t>
            </a:r>
            <a:r>
              <a:rPr lang="en-US" altLang="ko-KR" dirty="0"/>
              <a:t>PageRank </a:t>
            </a:r>
            <a:r>
              <a:rPr lang="ko-KR" altLang="en-US" dirty="0"/>
              <a:t>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페이지의 인기도와 신뢰도를 평가하여 검색 결과의 순위 결정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</a:t>
            </a:r>
            <a:r>
              <a:rPr lang="ko-KR" altLang="en-US" dirty="0" err="1"/>
              <a:t>크롤러를</a:t>
            </a:r>
            <a:r>
              <a:rPr lang="ko-KR" altLang="en-US" dirty="0"/>
              <a:t> 사용하여 수많은 웹 페이지를 크롤링해서 검색 결과 제공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사용자의 검색 쿼리와 관련성이 높은 웹 페이지를 신속하게 찾는 데 강점이 있음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B0D52-6878-B020-E492-266DC22D67C5}"/>
              </a:ext>
            </a:extLst>
          </p:cNvPr>
          <p:cNvSpPr txBox="1"/>
          <p:nvPr/>
        </p:nvSpPr>
        <p:spPr>
          <a:xfrm>
            <a:off x="6802224" y="2800493"/>
            <a:ext cx="4808881" cy="25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포털 </a:t>
            </a:r>
            <a:r>
              <a:rPr lang="ko-KR" altLang="en-US" dirty="0" err="1"/>
              <a:t>사이트로서의</a:t>
            </a:r>
            <a:r>
              <a:rPr lang="ko-KR" altLang="en-US" dirty="0"/>
              <a:t> 색이 강한 검색 엔진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(</a:t>
            </a:r>
            <a:r>
              <a:rPr lang="ko-KR" altLang="en-US" dirty="0"/>
              <a:t>다양한 컨텐츠</a:t>
            </a:r>
            <a:r>
              <a:rPr lang="en-US" altLang="ko-KR" dirty="0"/>
              <a:t>. </a:t>
            </a:r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뉴스 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구글에 비해 외부 </a:t>
            </a:r>
            <a:r>
              <a:rPr lang="ko-KR" altLang="en-US" dirty="0" err="1"/>
              <a:t>크롤러에게</a:t>
            </a:r>
            <a:r>
              <a:rPr lang="ko-KR" altLang="en-US" dirty="0"/>
              <a:t> 폐쇄적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네이버 자체의 트래픽을 높이는 데 관심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 결과 상위에 광고나 홍보가 노출되기도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55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544690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Chat GPT</a:t>
            </a:r>
            <a:r>
              <a:rPr lang="ko-KR" altLang="en-US" dirty="0"/>
              <a:t>의 검색 방법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400AA-4452-BCC4-137C-3DA02FEDA28D}"/>
              </a:ext>
            </a:extLst>
          </p:cNvPr>
          <p:cNvSpPr/>
          <p:nvPr/>
        </p:nvSpPr>
        <p:spPr>
          <a:xfrm>
            <a:off x="797668" y="2310411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정보 검색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676C0C-1005-2865-FD59-55B8B36B197C}"/>
              </a:ext>
            </a:extLst>
          </p:cNvPr>
          <p:cNvCxnSpPr>
            <a:cxnSpLocks/>
          </p:cNvCxnSpPr>
          <p:nvPr/>
        </p:nvCxnSpPr>
        <p:spPr>
          <a:xfrm>
            <a:off x="2812165" y="3873928"/>
            <a:ext cx="689344" cy="472966"/>
          </a:xfrm>
          <a:prstGeom prst="straightConnector1">
            <a:avLst/>
          </a:prstGeom>
          <a:ln w="53975">
            <a:solidFill>
              <a:srgbClr val="0070C0">
                <a:alpha val="96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EAB6F2D-F7E6-15BB-59D8-9771064766AE}"/>
              </a:ext>
            </a:extLst>
          </p:cNvPr>
          <p:cNvSpPr/>
          <p:nvPr/>
        </p:nvSpPr>
        <p:spPr>
          <a:xfrm>
            <a:off x="3691476" y="4110411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쿼리 처리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D18C08-2541-F5A6-7903-C525FA7324C3}"/>
              </a:ext>
            </a:extLst>
          </p:cNvPr>
          <p:cNvSpPr/>
          <p:nvPr/>
        </p:nvSpPr>
        <p:spPr>
          <a:xfrm>
            <a:off x="6590191" y="1410411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정보 수집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73EBC4-283A-AD22-A81D-CF507904FF6A}"/>
              </a:ext>
            </a:extLst>
          </p:cNvPr>
          <p:cNvSpPr/>
          <p:nvPr/>
        </p:nvSpPr>
        <p:spPr>
          <a:xfrm>
            <a:off x="9735999" y="2310411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결과 제공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1EBAD2-75FA-B352-1A79-4E23ACAA3F9F}"/>
              </a:ext>
            </a:extLst>
          </p:cNvPr>
          <p:cNvCxnSpPr>
            <a:cxnSpLocks/>
          </p:cNvCxnSpPr>
          <p:nvPr/>
        </p:nvCxnSpPr>
        <p:spPr>
          <a:xfrm>
            <a:off x="8665481" y="2515074"/>
            <a:ext cx="795228" cy="344858"/>
          </a:xfrm>
          <a:prstGeom prst="straightConnector1">
            <a:avLst/>
          </a:prstGeom>
          <a:ln w="53975">
            <a:solidFill>
              <a:srgbClr val="0070C0">
                <a:alpha val="96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D2A6ED-3242-68A8-D2B8-D8FD5C2532AA}"/>
              </a:ext>
            </a:extLst>
          </p:cNvPr>
          <p:cNvCxnSpPr>
            <a:cxnSpLocks/>
          </p:cNvCxnSpPr>
          <p:nvPr/>
        </p:nvCxnSpPr>
        <p:spPr>
          <a:xfrm flipV="1">
            <a:off x="5671226" y="3192517"/>
            <a:ext cx="947528" cy="917894"/>
          </a:xfrm>
          <a:prstGeom prst="straightConnector1">
            <a:avLst/>
          </a:prstGeom>
          <a:ln w="53975">
            <a:solidFill>
              <a:srgbClr val="0070C0">
                <a:alpha val="96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44DF6AA-EC68-39CD-68EC-F0B5601A2373}"/>
              </a:ext>
            </a:extLst>
          </p:cNvPr>
          <p:cNvSpPr/>
          <p:nvPr/>
        </p:nvSpPr>
        <p:spPr>
          <a:xfrm rot="914974">
            <a:off x="4511375" y="3436592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A76E4-7CFE-6627-239F-403FBE490321}"/>
              </a:ext>
            </a:extLst>
          </p:cNvPr>
          <p:cNvSpPr txBox="1"/>
          <p:nvPr/>
        </p:nvSpPr>
        <p:spPr>
          <a:xfrm>
            <a:off x="2885744" y="2087115"/>
            <a:ext cx="3429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자연어 처리를 통해 쿼리 문장을 이해하고 토큰화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임베딩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단어나 토큰의 의미를 밀집된 벡터 공간에 표현하는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B494D-490A-4B0D-DDFA-6B62FD297204}"/>
              </a:ext>
            </a:extLst>
          </p:cNvPr>
          <p:cNvSpPr txBox="1"/>
          <p:nvPr/>
        </p:nvSpPr>
        <p:spPr>
          <a:xfrm>
            <a:off x="6618754" y="4525416"/>
            <a:ext cx="4325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gpt</a:t>
            </a:r>
            <a:r>
              <a:rPr lang="ko-KR" altLang="en-US" sz="1400" dirty="0"/>
              <a:t>가 사용하는 정보는 실시간으로 크롤링한 정보가 아니라 기존에 학습해둔 데이터</a:t>
            </a:r>
          </a:p>
          <a:p>
            <a:r>
              <a:rPr lang="ko-KR" altLang="en-US" sz="1400" dirty="0"/>
              <a:t>이 학습 데이터에는 다양한 웹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뉴스 기사</a:t>
            </a:r>
            <a:r>
              <a:rPr lang="en-US" altLang="ko-KR" sz="1400" dirty="0"/>
              <a:t>, </a:t>
            </a:r>
            <a:r>
              <a:rPr lang="ko-KR" altLang="en-US" sz="1400" dirty="0"/>
              <a:t>책</a:t>
            </a:r>
            <a:r>
              <a:rPr lang="en-US" altLang="ko-KR" sz="1400" dirty="0"/>
              <a:t>, </a:t>
            </a:r>
            <a:r>
              <a:rPr lang="ko-KR" altLang="en-US" sz="1400" dirty="0"/>
              <a:t>논문 등이 있음</a:t>
            </a:r>
          </a:p>
          <a:p>
            <a:r>
              <a:rPr lang="en-US" altLang="ko-KR" sz="1400" dirty="0" err="1"/>
              <a:t>ChatGPT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2021</a:t>
            </a:r>
            <a:r>
              <a:rPr lang="ko-KR" altLang="en-US" sz="1400" dirty="0"/>
              <a:t>년 이전의 데이터를 기반으로 학습됨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4E3B0119-5D2D-63A5-B83D-69196531F856}"/>
              </a:ext>
            </a:extLst>
          </p:cNvPr>
          <p:cNvSpPr/>
          <p:nvPr/>
        </p:nvSpPr>
        <p:spPr>
          <a:xfrm rot="9916350">
            <a:off x="8089938" y="3319194"/>
            <a:ext cx="226390" cy="1015607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8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84737" y="796156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err="1"/>
              <a:t>티어</a:t>
            </a:r>
            <a:r>
              <a:rPr lang="en-US" altLang="ko-KR" dirty="0"/>
              <a:t>1 </a:t>
            </a:r>
            <a:r>
              <a:rPr lang="ko-KR" altLang="en-US" dirty="0"/>
              <a:t>네트워크</a:t>
            </a:r>
            <a:endParaRPr lang="en-US" altLang="ko-KR" dirty="0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534D9EF6-6168-B7B9-BE18-E411E316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2" y="2256490"/>
            <a:ext cx="4977546" cy="29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A586531D-36AD-340C-CDB1-68F89545D675}"/>
              </a:ext>
            </a:extLst>
          </p:cNvPr>
          <p:cNvSpPr txBox="1">
            <a:spLocks/>
          </p:cNvSpPr>
          <p:nvPr/>
        </p:nvSpPr>
        <p:spPr>
          <a:xfrm>
            <a:off x="6227550" y="986770"/>
            <a:ext cx="5191131" cy="5040000"/>
          </a:xfrm>
          <a:custGeom>
            <a:avLst/>
            <a:gdLst>
              <a:gd name="connsiteX0" fmla="*/ 0 w 5191131"/>
              <a:gd name="connsiteY0" fmla="*/ 0 h 5040000"/>
              <a:gd name="connsiteX1" fmla="*/ 596980 w 5191131"/>
              <a:gd name="connsiteY1" fmla="*/ 0 h 5040000"/>
              <a:gd name="connsiteX2" fmla="*/ 1297783 w 5191131"/>
              <a:gd name="connsiteY2" fmla="*/ 0 h 5040000"/>
              <a:gd name="connsiteX3" fmla="*/ 1894763 w 5191131"/>
              <a:gd name="connsiteY3" fmla="*/ 0 h 5040000"/>
              <a:gd name="connsiteX4" fmla="*/ 2387920 w 5191131"/>
              <a:gd name="connsiteY4" fmla="*/ 0 h 5040000"/>
              <a:gd name="connsiteX5" fmla="*/ 3088723 w 5191131"/>
              <a:gd name="connsiteY5" fmla="*/ 0 h 5040000"/>
              <a:gd name="connsiteX6" fmla="*/ 3633792 w 5191131"/>
              <a:gd name="connsiteY6" fmla="*/ 0 h 5040000"/>
              <a:gd name="connsiteX7" fmla="*/ 4334594 w 5191131"/>
              <a:gd name="connsiteY7" fmla="*/ 0 h 5040000"/>
              <a:gd name="connsiteX8" fmla="*/ 5191131 w 5191131"/>
              <a:gd name="connsiteY8" fmla="*/ 0 h 5040000"/>
              <a:gd name="connsiteX9" fmla="*/ 5191131 w 5191131"/>
              <a:gd name="connsiteY9" fmla="*/ 579600 h 5040000"/>
              <a:gd name="connsiteX10" fmla="*/ 5191131 w 5191131"/>
              <a:gd name="connsiteY10" fmla="*/ 1310400 h 5040000"/>
              <a:gd name="connsiteX11" fmla="*/ 5191131 w 5191131"/>
              <a:gd name="connsiteY11" fmla="*/ 1839600 h 5040000"/>
              <a:gd name="connsiteX12" fmla="*/ 5191131 w 5191131"/>
              <a:gd name="connsiteY12" fmla="*/ 2469600 h 5040000"/>
              <a:gd name="connsiteX13" fmla="*/ 5191131 w 5191131"/>
              <a:gd name="connsiteY13" fmla="*/ 3049200 h 5040000"/>
              <a:gd name="connsiteX14" fmla="*/ 5191131 w 5191131"/>
              <a:gd name="connsiteY14" fmla="*/ 3528000 h 5040000"/>
              <a:gd name="connsiteX15" fmla="*/ 5191131 w 5191131"/>
              <a:gd name="connsiteY15" fmla="*/ 4158000 h 5040000"/>
              <a:gd name="connsiteX16" fmla="*/ 5191131 w 5191131"/>
              <a:gd name="connsiteY16" fmla="*/ 5040000 h 5040000"/>
              <a:gd name="connsiteX17" fmla="*/ 4438417 w 5191131"/>
              <a:gd name="connsiteY17" fmla="*/ 5040000 h 5040000"/>
              <a:gd name="connsiteX18" fmla="*/ 3841437 w 5191131"/>
              <a:gd name="connsiteY18" fmla="*/ 5040000 h 5040000"/>
              <a:gd name="connsiteX19" fmla="*/ 3348279 w 5191131"/>
              <a:gd name="connsiteY19" fmla="*/ 5040000 h 5040000"/>
              <a:gd name="connsiteX20" fmla="*/ 2647477 w 5191131"/>
              <a:gd name="connsiteY20" fmla="*/ 5040000 h 5040000"/>
              <a:gd name="connsiteX21" fmla="*/ 1946674 w 5191131"/>
              <a:gd name="connsiteY21" fmla="*/ 5040000 h 5040000"/>
              <a:gd name="connsiteX22" fmla="*/ 1297783 w 5191131"/>
              <a:gd name="connsiteY22" fmla="*/ 5040000 h 5040000"/>
              <a:gd name="connsiteX23" fmla="*/ 752714 w 5191131"/>
              <a:gd name="connsiteY23" fmla="*/ 5040000 h 5040000"/>
              <a:gd name="connsiteX24" fmla="*/ 0 w 5191131"/>
              <a:gd name="connsiteY24" fmla="*/ 5040000 h 5040000"/>
              <a:gd name="connsiteX25" fmla="*/ 0 w 5191131"/>
              <a:gd name="connsiteY25" fmla="*/ 4561200 h 5040000"/>
              <a:gd name="connsiteX26" fmla="*/ 0 w 5191131"/>
              <a:gd name="connsiteY26" fmla="*/ 3830400 h 5040000"/>
              <a:gd name="connsiteX27" fmla="*/ 0 w 5191131"/>
              <a:gd name="connsiteY27" fmla="*/ 3351600 h 5040000"/>
              <a:gd name="connsiteX28" fmla="*/ 0 w 5191131"/>
              <a:gd name="connsiteY28" fmla="*/ 2772000 h 5040000"/>
              <a:gd name="connsiteX29" fmla="*/ 0 w 5191131"/>
              <a:gd name="connsiteY29" fmla="*/ 2041200 h 5040000"/>
              <a:gd name="connsiteX30" fmla="*/ 0 w 5191131"/>
              <a:gd name="connsiteY30" fmla="*/ 1360800 h 5040000"/>
              <a:gd name="connsiteX31" fmla="*/ 0 w 5191131"/>
              <a:gd name="connsiteY31" fmla="*/ 730800 h 5040000"/>
              <a:gd name="connsiteX32" fmla="*/ 0 w 5191131"/>
              <a:gd name="connsiteY32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91131" h="5040000" fill="none" extrusionOk="0">
                <a:moveTo>
                  <a:pt x="0" y="0"/>
                </a:moveTo>
                <a:cubicBezTo>
                  <a:pt x="137461" y="-14954"/>
                  <a:pt x="343344" y="14946"/>
                  <a:pt x="596980" y="0"/>
                </a:cubicBezTo>
                <a:cubicBezTo>
                  <a:pt x="850616" y="-14946"/>
                  <a:pt x="1044681" y="-19097"/>
                  <a:pt x="1297783" y="0"/>
                </a:cubicBezTo>
                <a:cubicBezTo>
                  <a:pt x="1550885" y="19097"/>
                  <a:pt x="1655777" y="-7117"/>
                  <a:pt x="1894763" y="0"/>
                </a:cubicBezTo>
                <a:cubicBezTo>
                  <a:pt x="2133749" y="7117"/>
                  <a:pt x="2179665" y="-2649"/>
                  <a:pt x="2387920" y="0"/>
                </a:cubicBezTo>
                <a:cubicBezTo>
                  <a:pt x="2596175" y="2649"/>
                  <a:pt x="2900634" y="-27472"/>
                  <a:pt x="3088723" y="0"/>
                </a:cubicBezTo>
                <a:cubicBezTo>
                  <a:pt x="3276812" y="27472"/>
                  <a:pt x="3490619" y="12104"/>
                  <a:pt x="3633792" y="0"/>
                </a:cubicBezTo>
                <a:cubicBezTo>
                  <a:pt x="3776965" y="-12104"/>
                  <a:pt x="4038703" y="28665"/>
                  <a:pt x="4334594" y="0"/>
                </a:cubicBezTo>
                <a:cubicBezTo>
                  <a:pt x="4630485" y="-28665"/>
                  <a:pt x="4931457" y="-39779"/>
                  <a:pt x="5191131" y="0"/>
                </a:cubicBezTo>
                <a:cubicBezTo>
                  <a:pt x="5168930" y="245724"/>
                  <a:pt x="5190575" y="361577"/>
                  <a:pt x="5191131" y="579600"/>
                </a:cubicBezTo>
                <a:cubicBezTo>
                  <a:pt x="5191687" y="797623"/>
                  <a:pt x="5163340" y="1030980"/>
                  <a:pt x="5191131" y="1310400"/>
                </a:cubicBezTo>
                <a:cubicBezTo>
                  <a:pt x="5218922" y="1589820"/>
                  <a:pt x="5209545" y="1721138"/>
                  <a:pt x="5191131" y="1839600"/>
                </a:cubicBezTo>
                <a:cubicBezTo>
                  <a:pt x="5172717" y="1958062"/>
                  <a:pt x="5169452" y="2191454"/>
                  <a:pt x="5191131" y="2469600"/>
                </a:cubicBezTo>
                <a:cubicBezTo>
                  <a:pt x="5212810" y="2747746"/>
                  <a:pt x="5166123" y="2890498"/>
                  <a:pt x="5191131" y="3049200"/>
                </a:cubicBezTo>
                <a:cubicBezTo>
                  <a:pt x="5216139" y="3207902"/>
                  <a:pt x="5170411" y="3426549"/>
                  <a:pt x="5191131" y="3528000"/>
                </a:cubicBezTo>
                <a:cubicBezTo>
                  <a:pt x="5211851" y="3629451"/>
                  <a:pt x="5166471" y="3972809"/>
                  <a:pt x="5191131" y="4158000"/>
                </a:cubicBezTo>
                <a:cubicBezTo>
                  <a:pt x="5215791" y="4343191"/>
                  <a:pt x="5155648" y="4795389"/>
                  <a:pt x="5191131" y="5040000"/>
                </a:cubicBezTo>
                <a:cubicBezTo>
                  <a:pt x="4994566" y="5028371"/>
                  <a:pt x="4767598" y="5069104"/>
                  <a:pt x="4438417" y="5040000"/>
                </a:cubicBezTo>
                <a:cubicBezTo>
                  <a:pt x="4109236" y="5010896"/>
                  <a:pt x="4027012" y="5020451"/>
                  <a:pt x="3841437" y="5040000"/>
                </a:cubicBezTo>
                <a:cubicBezTo>
                  <a:pt x="3655862" y="5059549"/>
                  <a:pt x="3450121" y="5033771"/>
                  <a:pt x="3348279" y="5040000"/>
                </a:cubicBezTo>
                <a:cubicBezTo>
                  <a:pt x="3246437" y="5046229"/>
                  <a:pt x="2811026" y="5067864"/>
                  <a:pt x="2647477" y="5040000"/>
                </a:cubicBezTo>
                <a:cubicBezTo>
                  <a:pt x="2483928" y="5012136"/>
                  <a:pt x="2291762" y="5057323"/>
                  <a:pt x="1946674" y="5040000"/>
                </a:cubicBezTo>
                <a:cubicBezTo>
                  <a:pt x="1601586" y="5022677"/>
                  <a:pt x="1516849" y="5012467"/>
                  <a:pt x="1297783" y="5040000"/>
                </a:cubicBezTo>
                <a:cubicBezTo>
                  <a:pt x="1078717" y="5067533"/>
                  <a:pt x="949683" y="5015212"/>
                  <a:pt x="752714" y="5040000"/>
                </a:cubicBezTo>
                <a:cubicBezTo>
                  <a:pt x="555745" y="5064788"/>
                  <a:pt x="207714" y="5058385"/>
                  <a:pt x="0" y="5040000"/>
                </a:cubicBezTo>
                <a:cubicBezTo>
                  <a:pt x="1569" y="4842621"/>
                  <a:pt x="-398" y="4719040"/>
                  <a:pt x="0" y="4561200"/>
                </a:cubicBezTo>
                <a:cubicBezTo>
                  <a:pt x="398" y="4403360"/>
                  <a:pt x="-21274" y="4034835"/>
                  <a:pt x="0" y="3830400"/>
                </a:cubicBezTo>
                <a:cubicBezTo>
                  <a:pt x="21274" y="3625965"/>
                  <a:pt x="22918" y="3449181"/>
                  <a:pt x="0" y="3351600"/>
                </a:cubicBezTo>
                <a:cubicBezTo>
                  <a:pt x="-22918" y="3254019"/>
                  <a:pt x="23539" y="2974920"/>
                  <a:pt x="0" y="2772000"/>
                </a:cubicBezTo>
                <a:cubicBezTo>
                  <a:pt x="-23539" y="2569080"/>
                  <a:pt x="5616" y="2316751"/>
                  <a:pt x="0" y="2041200"/>
                </a:cubicBezTo>
                <a:cubicBezTo>
                  <a:pt x="-5616" y="1765649"/>
                  <a:pt x="-8422" y="1652039"/>
                  <a:pt x="0" y="1360800"/>
                </a:cubicBezTo>
                <a:cubicBezTo>
                  <a:pt x="8422" y="1069561"/>
                  <a:pt x="20683" y="982428"/>
                  <a:pt x="0" y="730800"/>
                </a:cubicBezTo>
                <a:cubicBezTo>
                  <a:pt x="-20683" y="479172"/>
                  <a:pt x="-36481" y="230786"/>
                  <a:pt x="0" y="0"/>
                </a:cubicBezTo>
                <a:close/>
              </a:path>
              <a:path w="5191131" h="5040000" stroke="0" extrusionOk="0">
                <a:moveTo>
                  <a:pt x="0" y="0"/>
                </a:moveTo>
                <a:cubicBezTo>
                  <a:pt x="272179" y="-10745"/>
                  <a:pt x="412857" y="-31527"/>
                  <a:pt x="648891" y="0"/>
                </a:cubicBezTo>
                <a:cubicBezTo>
                  <a:pt x="884925" y="31527"/>
                  <a:pt x="1087835" y="-20167"/>
                  <a:pt x="1297783" y="0"/>
                </a:cubicBezTo>
                <a:cubicBezTo>
                  <a:pt x="1507731" y="20167"/>
                  <a:pt x="1711038" y="-21800"/>
                  <a:pt x="1946674" y="0"/>
                </a:cubicBezTo>
                <a:cubicBezTo>
                  <a:pt x="2182310" y="21800"/>
                  <a:pt x="2367059" y="29618"/>
                  <a:pt x="2543654" y="0"/>
                </a:cubicBezTo>
                <a:cubicBezTo>
                  <a:pt x="2720249" y="-29618"/>
                  <a:pt x="2835294" y="9601"/>
                  <a:pt x="3036812" y="0"/>
                </a:cubicBezTo>
                <a:cubicBezTo>
                  <a:pt x="3238330" y="-9601"/>
                  <a:pt x="3459694" y="10789"/>
                  <a:pt x="3737614" y="0"/>
                </a:cubicBezTo>
                <a:cubicBezTo>
                  <a:pt x="4015534" y="-10789"/>
                  <a:pt x="4166076" y="-18417"/>
                  <a:pt x="4438417" y="0"/>
                </a:cubicBezTo>
                <a:cubicBezTo>
                  <a:pt x="4710758" y="18417"/>
                  <a:pt x="5038829" y="8552"/>
                  <a:pt x="5191131" y="0"/>
                </a:cubicBezTo>
                <a:cubicBezTo>
                  <a:pt x="5178199" y="191125"/>
                  <a:pt x="5198997" y="363743"/>
                  <a:pt x="5191131" y="529200"/>
                </a:cubicBezTo>
                <a:cubicBezTo>
                  <a:pt x="5183265" y="694657"/>
                  <a:pt x="5170388" y="895554"/>
                  <a:pt x="5191131" y="1008000"/>
                </a:cubicBezTo>
                <a:cubicBezTo>
                  <a:pt x="5211874" y="1120446"/>
                  <a:pt x="5179944" y="1310618"/>
                  <a:pt x="5191131" y="1587600"/>
                </a:cubicBezTo>
                <a:cubicBezTo>
                  <a:pt x="5202318" y="1864582"/>
                  <a:pt x="5175851" y="1865812"/>
                  <a:pt x="5191131" y="2116800"/>
                </a:cubicBezTo>
                <a:cubicBezTo>
                  <a:pt x="5206411" y="2367788"/>
                  <a:pt x="5191148" y="2618670"/>
                  <a:pt x="5191131" y="2847600"/>
                </a:cubicBezTo>
                <a:cubicBezTo>
                  <a:pt x="5191114" y="3076530"/>
                  <a:pt x="5189235" y="3180793"/>
                  <a:pt x="5191131" y="3427200"/>
                </a:cubicBezTo>
                <a:cubicBezTo>
                  <a:pt x="5193027" y="3673607"/>
                  <a:pt x="5183639" y="3742359"/>
                  <a:pt x="5191131" y="3906000"/>
                </a:cubicBezTo>
                <a:cubicBezTo>
                  <a:pt x="5198623" y="4069641"/>
                  <a:pt x="5181362" y="4523687"/>
                  <a:pt x="5191131" y="5040000"/>
                </a:cubicBezTo>
                <a:cubicBezTo>
                  <a:pt x="4902208" y="5034705"/>
                  <a:pt x="4808148" y="5057303"/>
                  <a:pt x="4542240" y="5040000"/>
                </a:cubicBezTo>
                <a:cubicBezTo>
                  <a:pt x="4276332" y="5022697"/>
                  <a:pt x="4202804" y="5027189"/>
                  <a:pt x="3945260" y="5040000"/>
                </a:cubicBezTo>
                <a:cubicBezTo>
                  <a:pt x="3687716" y="5052811"/>
                  <a:pt x="3469287" y="5058428"/>
                  <a:pt x="3244457" y="5040000"/>
                </a:cubicBezTo>
                <a:cubicBezTo>
                  <a:pt x="3019627" y="5021572"/>
                  <a:pt x="2906181" y="5043905"/>
                  <a:pt x="2751299" y="5040000"/>
                </a:cubicBezTo>
                <a:cubicBezTo>
                  <a:pt x="2596417" y="5036095"/>
                  <a:pt x="2447849" y="5055478"/>
                  <a:pt x="2206231" y="5040000"/>
                </a:cubicBezTo>
                <a:cubicBezTo>
                  <a:pt x="1964613" y="5024522"/>
                  <a:pt x="1675096" y="5005401"/>
                  <a:pt x="1505428" y="5040000"/>
                </a:cubicBezTo>
                <a:cubicBezTo>
                  <a:pt x="1335760" y="5074599"/>
                  <a:pt x="1075990" y="5017910"/>
                  <a:pt x="908448" y="5040000"/>
                </a:cubicBezTo>
                <a:cubicBezTo>
                  <a:pt x="740906" y="5062090"/>
                  <a:pt x="334441" y="5021627"/>
                  <a:pt x="0" y="5040000"/>
                </a:cubicBezTo>
                <a:cubicBezTo>
                  <a:pt x="13862" y="4843900"/>
                  <a:pt x="-36416" y="4515519"/>
                  <a:pt x="0" y="4309200"/>
                </a:cubicBezTo>
                <a:cubicBezTo>
                  <a:pt x="36416" y="4102881"/>
                  <a:pt x="7373" y="4014802"/>
                  <a:pt x="0" y="3780000"/>
                </a:cubicBezTo>
                <a:cubicBezTo>
                  <a:pt x="-7373" y="3545198"/>
                  <a:pt x="-311" y="3457938"/>
                  <a:pt x="0" y="3150000"/>
                </a:cubicBezTo>
                <a:cubicBezTo>
                  <a:pt x="311" y="2842062"/>
                  <a:pt x="-15467" y="2713931"/>
                  <a:pt x="0" y="2419200"/>
                </a:cubicBezTo>
                <a:cubicBezTo>
                  <a:pt x="15467" y="2124469"/>
                  <a:pt x="-30630" y="1928411"/>
                  <a:pt x="0" y="1789200"/>
                </a:cubicBezTo>
                <a:cubicBezTo>
                  <a:pt x="30630" y="1649989"/>
                  <a:pt x="-5298" y="1484477"/>
                  <a:pt x="0" y="1209600"/>
                </a:cubicBezTo>
                <a:cubicBezTo>
                  <a:pt x="5298" y="934723"/>
                  <a:pt x="2810" y="899072"/>
                  <a:pt x="0" y="730800"/>
                </a:cubicBezTo>
                <a:cubicBezTo>
                  <a:pt x="-2810" y="562528"/>
                  <a:pt x="-21334" y="3006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C747C-BCC2-9E61-8A77-EEC3858F8DDD}"/>
              </a:ext>
            </a:extLst>
          </p:cNvPr>
          <p:cNvSpPr txBox="1"/>
          <p:nvPr/>
        </p:nvSpPr>
        <p:spPr>
          <a:xfrm>
            <a:off x="6481340" y="1199055"/>
            <a:ext cx="4683552" cy="461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인터넷의 핵심 네트워크 중 하나로 최상위 계층에 있는 네트워크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티어</a:t>
            </a:r>
            <a:r>
              <a:rPr lang="en-US" altLang="ko-KR" dirty="0"/>
              <a:t>1 </a:t>
            </a:r>
            <a:r>
              <a:rPr lang="ko-KR" altLang="en-US" dirty="0"/>
              <a:t>네트워크는 다른 모든 네트워크와 직접적으로 연결되어 있어서 인터넷 트래픽을 라우팅하고 전달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 세계적인 광섬유 케이블로 운영되며 인터넷 트래픽의 대부분을 처리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트래픽의 </a:t>
            </a:r>
            <a:r>
              <a:rPr lang="en-US" altLang="ko-KR" dirty="0"/>
              <a:t>90%</a:t>
            </a:r>
            <a:r>
              <a:rPr lang="ko-KR" altLang="en-US" dirty="0"/>
              <a:t>이상을 처리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(</a:t>
            </a:r>
            <a:r>
              <a:rPr lang="ko-KR" altLang="en-US" dirty="0"/>
              <a:t>인공위성이 처리하는 트래픽은 </a:t>
            </a:r>
            <a:r>
              <a:rPr lang="en-US" altLang="ko-KR" dirty="0"/>
              <a:t>1%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이러한 광섬유 케이블은 해저 곳곳에 깔려 있음 </a:t>
            </a:r>
            <a:r>
              <a:rPr lang="en-US" altLang="ko-KR" dirty="0"/>
              <a:t>(</a:t>
            </a:r>
            <a:r>
              <a:rPr lang="ko-KR" altLang="en-US" dirty="0"/>
              <a:t>대략 </a:t>
            </a:r>
            <a:r>
              <a:rPr lang="en-US" altLang="ko-KR" dirty="0"/>
              <a:t>130</a:t>
            </a:r>
            <a:r>
              <a:rPr lang="ko-KR" altLang="en-US" dirty="0"/>
              <a:t>만</a:t>
            </a:r>
            <a:r>
              <a:rPr lang="en-US" altLang="ko-KR" dirty="0"/>
              <a:t>km)</a:t>
            </a:r>
          </a:p>
        </p:txBody>
      </p:sp>
    </p:spTree>
    <p:extLst>
      <p:ext uri="{BB962C8B-B14F-4D97-AF65-F5344CB8AC3E}">
        <p14:creationId xmlns:p14="http://schemas.microsoft.com/office/powerpoint/2010/main" val="152801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1CA864C7-73F5-B0BA-4D06-C434D38C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8" y="1531250"/>
            <a:ext cx="4831492" cy="37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G 해저 광섬유 케이블에 문제 발생, 인터넷 속도가 느려질 수 있다">
            <a:extLst>
              <a:ext uri="{FF2B5EF4-FFF2-40B4-BE49-F238E27FC236}">
                <a16:creationId xmlns:a16="http://schemas.microsoft.com/office/drawing/2014/main" id="{C22D7389-B26C-A1F7-B161-042829CB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85" y="1792941"/>
            <a:ext cx="4908177" cy="327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DD06D-5062-0811-3F3A-3381F94651E2}"/>
              </a:ext>
            </a:extLst>
          </p:cNvPr>
          <p:cNvSpPr txBox="1"/>
          <p:nvPr/>
        </p:nvSpPr>
        <p:spPr>
          <a:xfrm>
            <a:off x="3449444" y="5574558"/>
            <a:ext cx="529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해저 케이블은 지진</a:t>
            </a:r>
            <a:r>
              <a:rPr lang="en-US" altLang="ko-KR" sz="1400" dirty="0"/>
              <a:t>, </a:t>
            </a:r>
            <a:r>
              <a:rPr lang="ko-KR" altLang="en-US" sz="1400" dirty="0"/>
              <a:t>고래 떼의 습격 등에 의해 손상되기도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D827B3-39B1-C643-594C-43C9CB48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233301"/>
            <a:ext cx="9339072" cy="1143000"/>
          </a:xfrm>
        </p:spPr>
        <p:txBody>
          <a:bodyPr/>
          <a:lstStyle/>
          <a:p>
            <a:r>
              <a:rPr lang="ko-KR" altLang="en-US" dirty="0"/>
              <a:t>해저 케이블</a:t>
            </a:r>
          </a:p>
        </p:txBody>
      </p:sp>
    </p:spTree>
    <p:extLst>
      <p:ext uri="{BB962C8B-B14F-4D97-AF65-F5344CB8AC3E}">
        <p14:creationId xmlns:p14="http://schemas.microsoft.com/office/powerpoint/2010/main" val="33836793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1021</TotalTime>
  <Words>751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인터넷 정보검색과 인터넷 구조</vt:lpstr>
      <vt:lpstr>PowerPoint 프레젠테이션</vt:lpstr>
      <vt:lpstr>PowerPoint 프레젠테이션</vt:lpstr>
      <vt:lpstr>네트워크와 인터넷</vt:lpstr>
      <vt:lpstr>PowerPoint 프레젠테이션</vt:lpstr>
      <vt:lpstr>구글과 네이버</vt:lpstr>
      <vt:lpstr>PowerPoint 프레젠테이션</vt:lpstr>
      <vt:lpstr>PowerPoint 프레젠테이션</vt:lpstr>
      <vt:lpstr>해저 케이블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재준</dc:creator>
  <cp:lastModifiedBy>이 재준</cp:lastModifiedBy>
  <cp:revision>72</cp:revision>
  <dcterms:created xsi:type="dcterms:W3CDTF">2023-05-07T02:29:39Z</dcterms:created>
  <dcterms:modified xsi:type="dcterms:W3CDTF">2023-05-31T16:22:03Z</dcterms:modified>
</cp:coreProperties>
</file>