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77fe78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477fe78b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77fe78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477fe78b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77fe7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477fe78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77fe7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477fe78b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77fe78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477fe78b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77fe78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477fe78b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589f279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589f27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4589f2794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589f279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589f27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4589f2794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589f279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589f27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4589f279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20" name="Google Shape;20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/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8" name="Google Shape;28;p3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31" name="Google Shape;31;p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3" name="Google Shape;33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  <a:defRPr b="1" sz="36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topics/what-is-blockchain" TargetMode="External"/><Relationship Id="rId4" Type="http://schemas.openxmlformats.org/officeDocument/2006/relationships/hyperlink" Target="https://youtu.be/YJyXfjbBmc8" TargetMode="External"/><Relationship Id="rId5" Type="http://schemas.openxmlformats.org/officeDocument/2006/relationships/hyperlink" Target="https://youtu.be/zQdoOrVXVSU" TargetMode="External"/><Relationship Id="rId6" Type="http://schemas.openxmlformats.org/officeDocument/2006/relationships/hyperlink" Target="https://medium.com/programmers-blockchain/create-simple-blockchain-java-tutorial-from-scratch-6eeed3cb03fa" TargetMode="External"/><Relationship Id="rId7" Type="http://schemas.openxmlformats.org/officeDocument/2006/relationships/hyperlink" Target="https://www.javatpoint.com/blockchain-hash-function" TargetMode="External"/><Relationship Id="rId8" Type="http://schemas.openxmlformats.org/officeDocument/2006/relationships/hyperlink" Target="https://www.javatpoint.com/blockchain-proof-of-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009400" y="3285675"/>
            <a:ext cx="29523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Health Care System </a:t>
            </a:r>
            <a:endParaRPr sz="2500"/>
          </a:p>
        </p:txBody>
      </p:sp>
      <p:sp>
        <p:nvSpPr>
          <p:cNvPr id="112" name="Google Shape;112;p15"/>
          <p:cNvSpPr txBox="1"/>
          <p:nvPr/>
        </p:nvSpPr>
        <p:spPr>
          <a:xfrm>
            <a:off x="5182100" y="4162500"/>
            <a:ext cx="32856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: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S. Varshith reddy : 2018B3A70022H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 Manideep : 2019A7PS0016H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 Aryan Surana : 2018B4A70937H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S. Varshith Reddy :</a:t>
            </a:r>
            <a:r>
              <a:rPr lang="en-US"/>
              <a:t>2018B3A70022H</a:t>
            </a:r>
            <a:r>
              <a:rPr lang="en-US"/>
              <a:t>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Manideep : </a:t>
            </a:r>
            <a:r>
              <a:rPr lang="en-US"/>
              <a:t>2019A7PS0016H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Aryan Surana : </a:t>
            </a:r>
            <a:r>
              <a:rPr lang="en-US"/>
              <a:t>2018B4A70937H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800"/>
              <a:buFont typeface="Roboto"/>
              <a:buChar char="●"/>
            </a:pPr>
            <a:r>
              <a:t/>
            </a:r>
            <a:endParaRPr>
              <a:solidFill>
                <a:srgbClr val="8BC34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Group Members: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93000" y="130638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3700"/>
              <a:t>Thank you !!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Conventional database systems are managed by powerful stakeholders and institutions, having power and reason to force their hand.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Databases support data manipulation operations like create, read, update, and delete, which compromises privacy and security.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With conventional health databases there always exists the risk of single point of failure</a:t>
            </a:r>
            <a:endParaRPr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About the Problem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Decentralized management: Blockchain is a peer-to-peer, decentralized database management system.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Immutable: Blockchain only supports create and read functions i.e, it is very difficult to meddle with the data or records.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Secure: Blockchain improves security and privacy using asymmetric </a:t>
            </a:r>
            <a:r>
              <a:rPr lang="en-US"/>
              <a:t>cryptography.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Code is implemented using blockchain which would prove to be an innovative answer to the demand for decentralized and secure storage of the health history with simultaneous personal access control. </a:t>
            </a:r>
            <a:endParaRPr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Blockchain is used 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User can access the following functions using the code: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Create a block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 personal details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Edit personal details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 other user’s detail</a:t>
            </a:r>
            <a:endParaRPr/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About the Project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We use Asymmetric Key encryption for Users to secure the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Data and the Access.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i="1" lang="en-US"/>
              <a:t>Users are provided with two keys:</a:t>
            </a:r>
            <a:endParaRPr i="1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Private key</a:t>
            </a:r>
            <a:r>
              <a:rPr lang="en-US"/>
              <a:t>: A nonce value is generated in the form of a number. This number is used to view or update one’s medical records.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Public Key</a:t>
            </a:r>
            <a:r>
              <a:rPr lang="en-US"/>
              <a:t>: This key can be used to access other users data. This is encrypted name of the user.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Encryption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04800" y="1493824"/>
            <a:ext cx="82296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Till now w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 started learning about blockchain technology and how it secure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the data and stores the transactions and implemented the first method,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createBlock():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Takes input from user. Then encrypts the user’s name into a hash to cre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ate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the public key. Then data string is mined and the block is added to the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chain.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</a:endParaRPr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Implementation: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49" y="1637064"/>
            <a:ext cx="4999900" cy="3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488" y="1610001"/>
            <a:ext cx="5129019" cy="40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Resources: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blockchain technology</a:t>
            </a:r>
            <a:endParaRPr sz="18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 about Blockchain | Simply Explained</a:t>
            </a:r>
            <a:endParaRPr sz="18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Ethereum - Tutorial 5 - Blockchain, Blocks, and Mining</a:t>
            </a:r>
            <a:endParaRPr sz="18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Creating Your First Blockchain with Java. Part 1.</a:t>
            </a:r>
            <a:endParaRPr sz="18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Blockchain Hash Function</a:t>
            </a:r>
            <a:endParaRPr sz="18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Blockchain Proof of work</a:t>
            </a:r>
            <a:endParaRPr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