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E31CD-ED7B-F108-361B-7F842A8BFDD1}" v="35" dt="2023-06-01T00:54:18.447"/>
    <p1510:client id="{164758C2-4496-0E15-7006-5F061F7EEA3F}" v="31" dt="2023-03-08T23:12:37.679"/>
    <p1510:client id="{30300DAA-A2F3-427E-B170-640BC8610E5B}" v="385" dt="2023-06-01T00:38:44.472"/>
    <p1510:client id="{6D0F8E0A-2FC6-553F-FEB0-397F8C88BD69}" v="74" dt="2023-06-19T14:23:55.172"/>
    <p1510:client id="{E1E8FCAF-30EC-4B10-B0B4-2A701A1460E5}" v="1452" dt="2023-03-01T23:20:5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3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1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7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6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pl-PL" dirty="0" err="1">
                <a:latin typeface="Batang"/>
                <a:ea typeface="Batang"/>
              </a:rPr>
              <a:t>Wave</a:t>
            </a:r>
            <a:r>
              <a:rPr lang="pl-PL" dirty="0">
                <a:latin typeface="Batang"/>
                <a:ea typeface="Batang"/>
              </a:rPr>
              <a:t> Chat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pl-PL" sz="1600" dirty="0"/>
              <a:t>Adrianna</a:t>
            </a:r>
          </a:p>
          <a:p>
            <a:r>
              <a:rPr lang="pl-PL" sz="1600" dirty="0"/>
              <a:t>Szelka</a:t>
            </a:r>
          </a:p>
        </p:txBody>
      </p:sp>
      <p:pic>
        <p:nvPicPr>
          <p:cNvPr id="30" name="Picture 3" descr="Kolorowe desenie na liście">
            <a:extLst>
              <a:ext uri="{FF2B5EF4-FFF2-40B4-BE49-F238E27FC236}">
                <a16:creationId xmlns:a16="http://schemas.microsoft.com/office/drawing/2014/main" id="{8A3002D5-6D42-34B6-7B46-A8A37C7EB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46" r="-7" b="27827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D52009-6341-18DF-326F-F29176D3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tang"/>
                <a:ea typeface="Batang"/>
              </a:rPr>
              <a:t>Początkowy pomysł i opis projektu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9E8FE4-8817-F26B-F25F-2E136CA1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477854"/>
            <a:ext cx="11054520" cy="3508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 err="1">
                <a:ea typeface="+mn-lt"/>
                <a:cs typeface="+mn-lt"/>
              </a:rPr>
              <a:t>Wave</a:t>
            </a:r>
            <a:r>
              <a:rPr lang="pl-PL" b="1" dirty="0">
                <a:ea typeface="+mn-lt"/>
                <a:cs typeface="+mn-lt"/>
              </a:rPr>
              <a:t> Chat </a:t>
            </a:r>
            <a:r>
              <a:rPr lang="pl-PL" dirty="0">
                <a:ea typeface="+mn-lt"/>
                <a:cs typeface="+mn-lt"/>
              </a:rPr>
              <a:t>- to</a:t>
            </a:r>
            <a:r>
              <a:rPr lang="pl-PL" dirty="0"/>
              <a:t> aplikacja na urządzenia mobilne z systemem Android do wymiany wiadomości pomiędzy użytkownikami. </a:t>
            </a:r>
            <a:endParaRPr lang="pl-PL"/>
          </a:p>
          <a:p>
            <a:pPr marL="0" indent="0" algn="ctr">
              <a:buNone/>
            </a:pPr>
            <a:r>
              <a:rPr lang="pl-PL" dirty="0"/>
              <a:t>Ma na celu ułatwienie komunikacji, a także ma być intuicyjna i przejrzysta dla użytkowników dzięki minimalistycznemu interfejsowi graficznemu.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89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E34BC3-A368-87CB-C2F6-66C8B842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tang"/>
                <a:ea typeface="Batang"/>
              </a:rPr>
              <a:t>Narzędzia i technologie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C922F9-AD64-242F-4048-E8A76C48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202688"/>
            <a:ext cx="11054520" cy="3783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Język programowania: Kotlin</a:t>
            </a:r>
          </a:p>
          <a:p>
            <a:r>
              <a:rPr lang="pl-PL" dirty="0"/>
              <a:t>Baza danych: wykorzystanie </a:t>
            </a:r>
            <a:r>
              <a:rPr lang="pl-PL" dirty="0" err="1"/>
              <a:t>Firebase</a:t>
            </a:r>
            <a:endParaRPr lang="pl-PL" err="1"/>
          </a:p>
          <a:p>
            <a:r>
              <a:rPr lang="pl-PL" dirty="0"/>
              <a:t>Środowisko: </a:t>
            </a:r>
            <a:r>
              <a:rPr lang="pl-PL" dirty="0" err="1"/>
              <a:t>IntelliJ</a:t>
            </a:r>
            <a:r>
              <a:rPr lang="pl-PL" dirty="0"/>
              <a:t> IDEA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A2550D-73C1-9325-8C32-811E45EA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tang"/>
                <a:ea typeface="Batang"/>
              </a:rPr>
              <a:t>Co udało się zrealizować w aplikacji?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41060D-F087-E536-8318-5A30D841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88" y="2107438"/>
            <a:ext cx="11044639" cy="420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Rejestracja i logowanie użytkowników</a:t>
            </a:r>
          </a:p>
          <a:p>
            <a:r>
              <a:rPr lang="pl-PL" dirty="0"/>
              <a:t>Zmiana danych użytkownika (imię, hasło)</a:t>
            </a:r>
          </a:p>
          <a:p>
            <a:r>
              <a:rPr lang="pl-PL" dirty="0"/>
              <a:t>Możliwość wyszukania użytkownika (po indeksie + imieniu)</a:t>
            </a:r>
          </a:p>
          <a:p>
            <a:r>
              <a:rPr lang="pl-PL" dirty="0"/>
              <a:t>Wyświetlanie i wysyłanie wiadomości na indywidualnym chacie</a:t>
            </a:r>
          </a:p>
          <a:p>
            <a:r>
              <a:rPr lang="pl-PL" dirty="0"/>
              <a:t>Poprawne wyświetlanie konwersacji na stronie głównej</a:t>
            </a:r>
          </a:p>
          <a:p>
            <a:r>
              <a:rPr lang="pl-PL" dirty="0"/>
              <a:t>Możliwość wyboru gotowych fraz do wysłania (opcja dołączona do projektu)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58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D42F3-CC94-01C7-4798-86F60BF2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tang"/>
                <a:ea typeface="Batang"/>
              </a:rPr>
              <a:t>Zadania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524AF1-A803-4D83-0FAB-D741010E1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80" y="1979741"/>
            <a:ext cx="5181600" cy="41019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/>
              <a:t>Moduł 1 – 20.03 - terminowo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1.1: Rejestracja użytkowników 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1.2: Logowanie użytkowników</a:t>
            </a:r>
          </a:p>
          <a:p>
            <a:r>
              <a:rPr lang="pl-PL" dirty="0"/>
              <a:t>Moduł 2 – 18.04  - 2 dni opóźnienia</a:t>
            </a:r>
            <a:endParaRPr lang="pl-PL" dirty="0">
              <a:ea typeface="+mn-lt"/>
              <a:cs typeface="+mn-lt"/>
            </a:endParaRPr>
          </a:p>
          <a:p>
            <a:r>
              <a:rPr lang="pl-PL" sz="1800" u="sng" dirty="0">
                <a:solidFill>
                  <a:srgbClr val="00B050"/>
                </a:solidFill>
              </a:rPr>
              <a:t>1.1: Zmiana danych użytkownika (imię, hasło)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1.2: Możliwość wyszukania użytkownika</a:t>
            </a:r>
          </a:p>
          <a:p>
            <a:r>
              <a:rPr lang="pl-PL" dirty="0"/>
              <a:t>Moduł 3 – 20.05 - opóźnienie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1.1: Wyświetlanie wiadomości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1.2: Wysyłanie wiadomości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24DF042C-817C-BD24-A445-12A244DE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6499" y="2022074"/>
            <a:ext cx="5001684" cy="41019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/>
              <a:t>Moduł 4 – 08.06</a:t>
            </a:r>
          </a:p>
          <a:p>
            <a:r>
              <a:rPr lang="pl-PL" sz="1800" dirty="0"/>
              <a:t>1.1: Przesyłanie obrazów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1.2: Poprawki i dodanie komponentów w interfejsie graficznym</a:t>
            </a:r>
          </a:p>
          <a:p>
            <a:r>
              <a:rPr lang="pl-PL" sz="1800" dirty="0"/>
              <a:t>1.3: Opcjonalnie powiadomienia </a:t>
            </a:r>
            <a:r>
              <a:rPr lang="pl-PL" sz="1800" dirty="0" err="1"/>
              <a:t>push</a:t>
            </a:r>
            <a:r>
              <a:rPr lang="pl-PL" sz="1800" dirty="0"/>
              <a:t> przy nadejściu wiadomości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Możliwość użycia gotowych fraz do wysyłania wiadomości</a:t>
            </a:r>
          </a:p>
          <a:p>
            <a:r>
              <a:rPr lang="pl-PL" sz="1800" u="sng" dirty="0">
                <a:solidFill>
                  <a:srgbClr val="00B050"/>
                </a:solidFill>
              </a:rPr>
              <a:t>Poprawne wyświetlanie wiadomości na stronie głównej aplikacji</a:t>
            </a:r>
            <a:endParaRPr lang="pl-PL" u="sng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D9324-490F-70B8-B8FE-C52F1B30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960753"/>
          </a:xfrm>
        </p:spPr>
        <p:txBody>
          <a:bodyPr/>
          <a:lstStyle/>
          <a:p>
            <a:r>
              <a:rPr lang="pl-PL" dirty="0">
                <a:latin typeface="Batang"/>
                <a:ea typeface="Batang"/>
              </a:rPr>
              <a:t>Pomysły na stronę graficzną aplikacji</a:t>
            </a:r>
            <a:endParaRPr lang="pl-PL" dirty="0"/>
          </a:p>
        </p:txBody>
      </p:sp>
      <p:pic>
        <p:nvPicPr>
          <p:cNvPr id="3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D7E74993-B584-DB09-669B-56845F5A1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2" t="2412" r="17835" b="3638"/>
          <a:stretch/>
        </p:blipFill>
        <p:spPr>
          <a:xfrm>
            <a:off x="1266839" y="1532058"/>
            <a:ext cx="4218899" cy="4605848"/>
          </a:xfrm>
          <a:prstGeom prst="rect">
            <a:avLst/>
          </a:prstGeom>
        </p:spPr>
      </p:pic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DD8922D-C4BD-4A32-C1EF-26D450989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7" t="-148" r="17330" b="-1277"/>
          <a:stretch/>
        </p:blipFill>
        <p:spPr>
          <a:xfrm>
            <a:off x="6179609" y="1531615"/>
            <a:ext cx="4374140" cy="47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C445D6-9477-6E7E-6780-1E26FFA3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atang"/>
                <a:ea typeface="Batang"/>
              </a:rPr>
              <a:t>Strona graficzna aplikacji</a:t>
            </a:r>
            <a:endParaRPr lang="pl-PL" dirty="0"/>
          </a:p>
        </p:txBody>
      </p:sp>
      <p:pic>
        <p:nvPicPr>
          <p:cNvPr id="3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7B9EC347-63D3-1DBF-26EA-8956329A3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7" y="1683745"/>
            <a:ext cx="2347061" cy="4685777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36CBC06B-644D-1285-2830-817D0AAE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35" y="1683744"/>
            <a:ext cx="2349439" cy="4685779"/>
          </a:xfrm>
          <a:prstGeom prst="rect">
            <a:avLst/>
          </a:prstGeom>
        </p:spPr>
      </p:pic>
      <p:pic>
        <p:nvPicPr>
          <p:cNvPr id="5" name="Obraz 5" descr="Obraz zawierający wykres&#10;&#10;Opis wygenerowany automatycznie">
            <a:extLst>
              <a:ext uri="{FF2B5EF4-FFF2-40B4-BE49-F238E27FC236}">
                <a16:creationId xmlns:a16="http://schemas.microsoft.com/office/drawing/2014/main" id="{E2E01CB2-F3B4-A8CE-F9A5-BD31F0414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291" y="1680610"/>
            <a:ext cx="2351602" cy="4690368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63DC4567-8B89-068A-D11F-880C2AD5A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86" y="1714326"/>
            <a:ext cx="2088931" cy="4177862"/>
          </a:xfrm>
          <a:prstGeom prst="rect">
            <a:avLst/>
          </a:prstGeom>
        </p:spPr>
      </p:pic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26CFBD6-398E-E95B-AE73-9666C4CD9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668" y="1716098"/>
            <a:ext cx="2085287" cy="41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0914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7E8"/>
      </a:lt2>
      <a:accent1>
        <a:srgbClr val="C58174"/>
      </a:accent1>
      <a:accent2>
        <a:srgbClr val="CF8D9E"/>
      </a:accent2>
      <a:accent3>
        <a:srgbClr val="C09C6A"/>
      </a:accent3>
      <a:accent4>
        <a:srgbClr val="68AFB0"/>
      </a:accent4>
      <a:accent5>
        <a:srgbClr val="7BA7C7"/>
      </a:accent5>
      <a:accent6>
        <a:srgbClr val="7481C5"/>
      </a:accent6>
      <a:hlink>
        <a:srgbClr val="5A8B95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AlignmentVTI</vt:lpstr>
      <vt:lpstr>Wave Chat</vt:lpstr>
      <vt:lpstr>Początkowy pomysł i opis projektu</vt:lpstr>
      <vt:lpstr>Narzędzia i technologie</vt:lpstr>
      <vt:lpstr>Co udało się zrealizować w aplikacji?</vt:lpstr>
      <vt:lpstr>Zadania</vt:lpstr>
      <vt:lpstr>Pomysły na stronę graficzną aplikacji</vt:lpstr>
      <vt:lpstr>Strona graficzna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372</cp:revision>
  <dcterms:created xsi:type="dcterms:W3CDTF">2023-03-01T22:11:46Z</dcterms:created>
  <dcterms:modified xsi:type="dcterms:W3CDTF">2023-06-19T14:24:11Z</dcterms:modified>
</cp:coreProperties>
</file>