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75" r:id="rId4"/>
    <p:sldId id="277" r:id="rId5"/>
    <p:sldId id="258" r:id="rId6"/>
    <p:sldId id="259" r:id="rId7"/>
    <p:sldId id="260" r:id="rId8"/>
    <p:sldId id="261" r:id="rId9"/>
    <p:sldId id="276" r:id="rId10"/>
    <p:sldId id="262" r:id="rId11"/>
    <p:sldId id="267" r:id="rId12"/>
    <p:sldId id="273" r:id="rId13"/>
    <p:sldId id="287" r:id="rId14"/>
    <p:sldId id="263" r:id="rId15"/>
    <p:sldId id="264" r:id="rId16"/>
    <p:sldId id="278" r:id="rId17"/>
    <p:sldId id="279" r:id="rId18"/>
    <p:sldId id="268" r:id="rId19"/>
    <p:sldId id="286" r:id="rId20"/>
    <p:sldId id="281" r:id="rId21"/>
    <p:sldId id="282" r:id="rId22"/>
    <p:sldId id="283" r:id="rId23"/>
    <p:sldId id="284" r:id="rId24"/>
    <p:sldId id="285" r:id="rId25"/>
    <p:sldId id="280" r:id="rId26"/>
    <p:sldId id="269" r:id="rId27"/>
    <p:sldId id="270" r:id="rId28"/>
    <p:sldId id="271" r:id="rId29"/>
    <p:sldId id="272" r:id="rId30"/>
    <p:sldId id="288" r:id="rId31"/>
    <p:sldId id="274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Nuni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42f9323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42f9323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42f9323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42f9323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042f9323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042f9323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42f9323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42f9323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97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469cc24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469cc24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469cc2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469cc2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469cc2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469cc2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7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469cc2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469cc2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097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2f932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2f932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2f932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2f932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05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42f9323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42f9323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2f932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2f932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354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2f932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2f932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951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2f932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2f932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30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2f932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2f932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78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2f932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2f932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245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42f932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42f932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287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42f9323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42f9323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42f9323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042f9323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42f932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42f932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042f932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042f932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42f9323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42f9323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229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042f9323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042f9323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79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42f9323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42f9323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42f9323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42f9323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93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42f9323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42f9323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42f932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42f932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42f932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42f932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42f932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42f9323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42f932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42f9323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19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aday.com/2015/03/04/face-recognition-for-your-next-c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ackaday.com/2014/11/18/thalmic-labs-shuts-down-free-developer-access/" TargetMode="External"/><Relationship Id="rId4" Type="http://schemas.openxmlformats.org/officeDocument/2006/relationships/hyperlink" Target="https://hackaday.io/project/12985-multisite-homeofficehackerspace-automa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Intelligence Platform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50" y="1512434"/>
            <a:ext cx="1730525" cy="9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487" y="1512438"/>
            <a:ext cx="1730525" cy="9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>
            <a:spLocks noGrp="1"/>
          </p:cNvSpPr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Radi</a:t>
            </a:r>
            <a:r>
              <a:rPr lang="en" sz="4800" u="sng">
                <a:solidFill>
                  <a:srgbClr val="000000"/>
                </a:solidFill>
              </a:rPr>
              <a:t>oInst</a:t>
            </a:r>
            <a:r>
              <a:rPr lang="en" sz="4800">
                <a:solidFill>
                  <a:srgbClr val="000000"/>
                </a:solidFill>
              </a:rPr>
              <a:t>igator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B58361-AF21-40AC-BCFE-32EA99CB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68" y="1578279"/>
            <a:ext cx="6773663" cy="1986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38BA49-6489-4CB1-A396-7CBC474EB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68" y="1578280"/>
            <a:ext cx="6773662" cy="1986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5F49D-74CF-4B7B-BA15-C2C798743CDC}"/>
              </a:ext>
            </a:extLst>
          </p:cNvPr>
          <p:cNvSpPr txBox="1"/>
          <p:nvPr/>
        </p:nvSpPr>
        <p:spPr>
          <a:xfrm>
            <a:off x="2048520" y="4261282"/>
            <a:ext cx="5046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85000"/>
                  </a:schemeClr>
                </a:solidFill>
              </a:rPr>
              <a:t>We are watching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819150" y="355107"/>
            <a:ext cx="4711638" cy="1092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My Platform - A $150 Signals Intelligence Tablet</a:t>
            </a:r>
            <a:endParaRPr sz="2600" dirty="0"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2045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3 B+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HDMI Touchscreen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RTL-SDR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Keyboard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Cool prints!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800" y="2190925"/>
            <a:ext cx="3250426" cy="19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22BADB-5EB7-441D-B586-4ADD9CE6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42" y="657588"/>
            <a:ext cx="2773357" cy="369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819150" y="359325"/>
            <a:ext cx="75057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want to build one?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450" y="831575"/>
            <a:ext cx="4057100" cy="40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819150" y="1287263"/>
            <a:ext cx="7505700" cy="2929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SigInt</a:t>
            </a:r>
            <a:r>
              <a:rPr lang="en-US" dirty="0"/>
              <a:t> on a shoestring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Dirty </a:t>
            </a:r>
            <a:r>
              <a:rPr lang="en-US" dirty="0" err="1"/>
              <a:t>SigInt</a:t>
            </a:r>
            <a:r>
              <a:rPr lang="en-US" dirty="0"/>
              <a:t> Deeds Done Dirt Cheap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8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819150" y="271375"/>
            <a:ext cx="7505700" cy="6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Notorious RTL-SDR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957262"/>
            <a:ext cx="2514600" cy="18192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92690"/>
              </p:ext>
            </p:extLst>
          </p:nvPr>
        </p:nvGraphicFramePr>
        <p:xfrm>
          <a:off x="1524000" y="2803366"/>
          <a:ext cx="6096000" cy="1315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7776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99355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3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Cheap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Easy to obtain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24MHz-1766MHz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2.4MHz Bandwidth (window)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Cheap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Sometimes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 dubious build quality</a:t>
                      </a:r>
                    </a:p>
                    <a:p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Janky included antennas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330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819150" y="271375"/>
            <a:ext cx="7505700" cy="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ADALM-PLUTO</a:t>
            </a:r>
            <a:endParaRPr dirty="0"/>
          </a:p>
        </p:txBody>
      </p:sp>
      <p:sp>
        <p:nvSpPr>
          <p:cNvPr id="2" name="AutoShape 2" descr="data:image/jpeg;base64,/9j/4AAQSkZJRgABAQAAAQABAAD/2wCEAAkGBxMQEBUSExMTFhUWGBcYGBUYGRgYGhwfGBUWGBgbGBsYHCggGholHhoXITEjJSkuLi4uGh8zODMtNygtLisBCgoKDg0OGxAQGi0mICAtLSswLzAvNS0uNS0tLS0tMC0vLS0tLS0tLy0tLS0tLS0tLS0tKy0tKysyLy0tLS0tMv/AABEIAMUBAAMBIgACEQEDEQH/xAAcAAEAAgMBAQEAAAAAAAAAAAAABgcDBAUIAQL/xABBEAACAQIEBAMFBQcCBAcAAAABAgADEQQFEiEGMUFRByJhEzJxgZEUUqGxwSNCYnKCktHh8BVDwvEWJFNjc6Ky/8QAGgEBAAMBAQEAAAAAAAAAAAAAAAEDBAIFBv/EAC4RAAICAQMCAwcEAwAAAAAAAAABAgMRBBIhMUETUWEiMqGxwdHhBXGR8BQjgf/aAAwDAQACEQMRAD8AvGIiAIiIAiIgCIiAIiIAiIgCIiAIiIAiIgCIiAJ+ajhQWJAAFyTsABzJPafqcPjfBvXy/EU6d9RpkgDmdJDFf6gCvzgH6yfivB4yq9KhXV3Tmu4J7ldQGoeonanlLhzNWw2LFVdmRg679juPgRcH4z1NgcWtaklVDdKiq6n0YAiS0QjPERIJEREAREQBERAEREAREQBERAEREAREQBERAEREAREQBERAEREAREQDzB4mZH9gzKooHkZvaJ20uSbDsAdS/wBMt/wZzoV8EaBPmoHb+R7lfodQ+AE0fHbIfbYNcUo81A2b+RyB+DafqZXvhDn32XH0wxslT9k39Z8p+TafleddUQekIiJySIiIAiIgCJ+dYva4vzt1+k/UAREQBERAEREAREQBERAEREAREQBERAEREAREQBE1swx9LDoalV1RR1J/LufhOHhOO8BUfQK4B/iVlH1IlkKpzWYxbwVzthD3mkdzMsEmIo1KLi6VEZGHowIM8l47CPg8XUoPs9N2Q/0nmPQ8x8RPXdOoGF1IIPIg3H4ShfH7I/ZYuljFHlrrpc/x0wACfUpb+wzlcHfUuHgzOftuBo173YrZ/wCZfK31Iv8AAiduUt4C5956mEY7OPaJ/MuzD5rY/wBMumQyRERIAlf8feISYTVh6BDVreZ/3U5iw7uPw/CcvxH8RhT1YbCtvyeqD9VQ/wDV9O8qnKssr5hXWnSUszfl1JPQDuZ0kQ2b+T4qtXxoak1Q1WYFWBOotzHx3/1nppL2F+fWRfgjgulltMHZ65HmqW5fwpfkv4n6ASmG8hCIickiIiAIiIAiIgCIiAIiIAiIgCIiAIiIAnI4j4ho4GkXqnf91BzY/oPWa/FvFFLAU7mzVCPKn6n0/P8AKgOIc+q42qzuxNzz6D0X0lkK3JnE5qKyzd4s4trY+qWc+Ue6g91fT1M4hxbk3LX9On0n7yzLnxFQUqYFzckk2VVG7O7HZUUbkmbWZ5FWoUkrnS9Cp7lemdVNue24DK2xGlgDcHtPSrfhrbF4POtbse5rgzZVxJXw5Bp1alMj7pJX5qdiPjeSXO+K/wDiuBbC4lU13VqddNtLKebKdtwWBsRseUg2EqKpJYE7HTsrAMNxqVhZl6EHv15H81axZ2fYFiWOkBRcm5sBsB6DYS6U42cWxz69H/JVHdX7jx6di2fC7hujhKmqmy1ahJ/bEFWFP7ukkhT3K89pa08v5fndSkRYnbt/jlLB4e8THWy1DrHY8/8AP5zJL9PT5qln0fD+zNEde1xbHHqun8dS3ajhQWYgAC5JNgAOZJ6CUz4keJntA2GwrWTcPU5F/Rey/ifhz7HiBxR9syx6eFDam0arWJsHBKixvvbckDbp2r/gzw4xWNqhqqPSo3u1RwRcX5ID7x5+n5HFKDg8SWGbozjNZi8o5/CnC+IzStpQWUbu591R3Pc9hzP1I9DcLcM0Muo+zoruba6h95yO/YdhyH1M3Mmymjg6K0aKBUX6k9Sx6k95vThs6SEREgkREQBERAEREAREQBERAEREAREQBERAEj/F3E9PAUidjUI8q/qfT85n4n4gp4GiXYgsfdX9T6SiswxVXMa7O7HTc6m/6V9e/YbSyutzeEVW2xri5SfCOfnWa1MbVZ3Ym53Pf0Hp/wBpoGn0tOzXyxkHl8w9Of0/xM+VUiCGo1gle5ABCi3UWLciSLXHcA7Ez0owVaPLd/jvKfBzsLiKuDqEFalN7Dq1OoAQCAQdipFjpZSDJBh+KmqspqAOU9wIEouCQLsE9x2Y7EqdVhsonyrmdN9QrL7NXDg6EFSk7aQiMhuCfZppCICAtgS1ywbSzfh5Q1MUCX9rpWmtw+uyXrPrAULTVjp3H7rnYLecPEveRdFyj7ryjcxGV4fFLenpV1BLFAUsF0++hACliRYgD3zYWQLIzm+XHD1NBdW2vtcEC5A1Kd1YgXt6j0mzVavQJDqToZ6YY38rIbMKdVbEWPQG1pzq9QuxZiSWJJJNyb9z1nUYtd+Dmc4vtyYpuYGlTsXqHUFO9MOKbkHYMpZSDYkeUb7HlzmpafJ2zhM28LmFRN73/P6/5kn4d41xOGN6bkou7UnN0tfe1/d+It85DZs1W00xTHNzqb4D3R+st8bEHv5S7P4HMa25rZw2ekOGeJKOPp6qdwwA1IeYv+YnalL+ERZMWqj3Sr6v7b/mBLonj3KG7MOj7eR6tW/GJ9V38xERKi0REQBERAEREAREQBERAEREAREQBOfnebJhKJqOfgO5/wATaxmKWkhdzZVFz/vvKK444nfG1tK8r2UdAB1PoPxM6hFyeDmUlFZZo8QZvVzDEHzEDmT90dLfxHp25zaw6KihVFlHITRwlIUlsPiSeZPUmbWVY1WraRcAWHtOgJOxUDdiO+1iQd+nq1wVS9T5zU3S1M+PdX9z/wBNLPs5bCVAnsGqCwJYEgKSSNJ8p8wsPrbmDOXiuJ6LbVKFX+ZQD+Jtf5ztZvkuvEIMRTrnDIxICUjUDWJHnNJyyXtt5T5TzBJA6b8L4GmKdbCUcVqC3elTBYkNqCl6eIbWAShIsN9LDYi4yz1M1Lrx+xto0Fcor2fax5/Xpn4HKweId6Suv7aiwNkqDe197djtsenQT8UVBLLRqPRLaQabsVDHa+4FrcgAbnnew571DEKTosUYc6bKVYfIz918OrizAH8/rNcFCccxZinddRPZdFr9+uPr8jWxePdqifbqbutMXUXa7HZiCxe1nNi5sTYBRpAGn8Y3KadYUnojT7QFnYi1JFQtrd9JYI3L9mpNgBteoFXN9neiSEIenfem9txztci3U9uZmthhTDNYtQq8hc+QgkDS1xuLbtfY9BbacuLia67oWd8/M41XLKqoKhpsEKhtVrizEhS1vdBsbarXFiNiJqESXU8ZVosfbgkNqZqgGvU7Jope2uQHRFJtS2Fm3B908XOKlN3BpjYKAzaVTWwuWfQvlQb2AHRQTuTCbZ1JJdDlCZ8FTLNczX5naSPh7LjVqKii5JAt3ubAfM7TLfZue1dEbqK9scvqyyfCrKCpauRYBdI9SbH8AP8A7+kseaeUYEYeilIfujc9zzJ+t5uTI3k0pCIiQSIiIAnxmtPs1cZUt1AA3N/89IIZsg3n2cipihQR6lR7KupyeVlALfgPrb1lVYTxcxS1iz06dSkSf2dijqL7WcXBIG243t0k4GS7Ikd4b40wePsKVTTU60X8r/IcmHqpMkUgkREQBERAE+E2n2QXxE4rFBGw9M+cjz26X5L8TzPpbvJSyGRrxK4u9oxo0z5F7cyeX1PISD4SjpuW948/Tso9B+Mw02NVzUO430+vdv0HpebAeelp6tq3M8fXXb/9a6dzPf8A7TscJYeiXYhk1qSfZg7g2ALEc/TsN5GMzxRp0yVBvyva+nuT+nraRaniijLs5BNwy7uHDHkQQSbdiNzzNt41N23hdSrR6Vz9pvg9B0csesLAFQf3uX07zc/4DTNH2VYCqrAgagLgG9yL33v05A7+sg3CvG2Kw4C401atNqaPSLUSaraiotrUhTbz3LC9xa/WSTEce0xf2dGsx7VCiAf26jMkcz6G6UVVyxm+Q4gqDTpUMQ4QIHd/ZnawDFVTzNYb2qKD2EiARk8lTd18rbAbjY7DlvNrMuI8RXfUXNMbgLTYoN+9jdj8flab/C3DwxQLM1lvYAek2QfhR3TZ5lsP8ieyuOH154/Jyn5/IfkJiq0lYWYA/wC+naSTifh5cOutCbDmCQdhYbGRsPL67Y2LKMWo086Z4l+5p1MG6qVpuwU80J2+X+9+sjmPcqSnIjn/AIkjzfMPYpt77bKPzJ9BIrh6Zdrnfe9/zlOosUVhdWep+nV2T9ufRdDZwGHvuZcPhbkNr4hh7uy/zEbn5A2+JPaQXhjJ2r1kpoN2Nh2HUsfQC5Pwt1l9Zfg1oUlpIPKgsO57k9yTck9zPOk8Hso2IiJwdCIiAIiIAmLEYdXFiJliAVr4xZkaGFTDqd65Nz/DT0kj6lfkDKcVbCepMfgKWIQ061NKiH91gCPjvyPrK34m8Jla74J9B/8ARqElT/K/Mf1X+InSZGCoW/LcfEcpP+APEmrQqLRxlVnoHYVH3an03bmy+rXtIXnmV18G2jEUjSbpr2U99LDytt2JnN1C1wRaSQessNiEqKHRldWFwykMCO4I2MyTy3w1xVXy+uj0WfRqHtKQPlcE73B8uq197bT0Hwvxpg8xH7CqNdrmk/lqAXtfSeY9RcTlokkMREgk4fF/ESYDDmo27m4przubXuf4RzP06zz1mGPNd7sx85LMx5ksbt8zyls+KdLXWohjZBTck/1C/wCSypMYgLG3LpPV02kjKpWMw26hqbgjqZdXWkHbUyuAoRQisrb3Ia5GkCykEXN+kze0p13JbTROnawJUtfbV91bfE3vzvI6KjJ/jpOhgM2ZQ6o2j2i6HG3mUkG1yO4HKx2l8oYMLhJLnlG5i8HUpW1C1+R2IPI7EGcp8vDEm9ieq23Pci2/1m57Q2C3NhewubC/Ow5CbeX4P2oYllVUK6iTbZr8r7X8p5kdPUimdUJNSn2Fd9kIuuvo+e3b1OXgcCVN3bUFJ0LckC4AZrHYMeXwH06ImOoAGIBBAJAI5Gx5i4G3ygPLIRUFiJltbseZGYGdHK84q4c+RrA816Tlgz9Lubd51JKSxIpjure6Lwzt5tnlauSrt5QeQ2vbvOVXxQpqWbkPx7ATHVqgamJsNzI9jsYareg90fqfUyuThTHhGimmzVWZm+F1+x+cTWatULHr+A6ATrZfhLf5/Wa+XYPqZYfAHDX2mtrcfsaRBbszc1T1A5t8h1M82Um3uZ9BGKilFdiYeHeQfZ6Pt3W1SoPKDzVNiAexY2Y/0jpJfESpvJYIiJAEREAREQBERAETnZ/ndHA0GxFdtKL8yT0CjqT2lZUK2acRXZGOBwBNg/OpUF7HTuL/AB2A6X3k4BPs54ty/D+WviKII/dJDH6C9jITxHnvD2PFqtRVe1hVpjS4+YHmHowIkgybwryzDDzUPbv1eufaE+uk+QfITs1ODMuYWOAwdv8A4af6LHBBT6cGZTWpkUM3ArG9jWCohueWlgpvYWuCfhItnnDGLy91eohC6gaeIpHXTJu2gq45EAAi9jfpLwzDwoyqtcjDeyb71J3T6KDp/CRrEeEmJwuo5dmDqCN6VYeVvRynlYehQycjBl8LPEZatM4fG1rVFYLTq1NgwIHkZ+WsHq1idQ5kS1hKIzvF4vD0hSzbKkqUUGlcThwEKDuHpAoBffSwQHqJk4W4rajpXA4z2tPa2ExIVKgB/dQk+zqEbm1N1P8AAYxkFheJWXGrQWoBcISD6BgLH6gD5ymcXgCCTz+EubKOOsPiS1HEU2oP7rLVB0b2FizAab35VFW99rzVz/gENd8Mbf8Atsf/AMt+h+s9fQa2NcfDnx8jzNZp5ufiQWfPz/vxKPrAiYGsfSS7OMkamxV0KsPSx+nUeokYx2EKb7WnpTqjLmP4M9V/Yx08Sybcx2P6GdOjmJemKWry6i+g294jTfudh3nFD2/wZ9uD6GZJ1NdS9whPpwztgzsZNljYqyUaXtXAZnAfQwAOxW5025bkMbkiw2JidLFsux8w/H6zq5XmZSotSmzK6kHY6W2O4v2PLqJVLODO6nB5kso6OMy401J1AFTZqT3p1l7Eo3Meqk+tpqU6ljftv9N51+KeK6uYFPaJTUU720jc36kne3oNvjtIbj8bq8q+7+f+kr37Y5mFQrJ4h08z7mGN1nSPdH4+p9Jmy3CXNzMGBwtzcyRZVgmdgqKWLGyqOZJ6TBObm8s9euuNcdsTp8PZK+KqrSpjc82tcKo5uf07m0u7K8vTDUVo0xZVHzJ6knqSdzOfwpw+uCo6djUaxqN69AP4R/kztymTyWpCIickiIiAIiIAiIgCCYkW8Ts1bC5ViaiGzsvs0PY1CEv8rk/KAQijS/8AEubOXJOXYJrBelV/1BsSf4bD96W9TQKAqgAAAADYADkAOgkV8LclXB5VQQDeovtWPUmpZhf1C6V/pksksCIiQBERAEh3Enhnl+Nuxpexqn/m0bIT/MttD/MX9ZMYgFLY7gPM8HtSYYqkostrB1HUaKjbL3COb/dmXhbjg5e/2fEmoi32pVgylB19mXAbR2DbdiJck1Myy2jiU9nXpU6qfddQw+jDnOt3mRg5+Y4nBYjCNXqtTagqljUJ90AbkEbg/Dn855m4gzf21d2pArRufZo1tWnoXt+8efYct+Zm3i2KeDZMtwq+zw4/bvTBYg1HJtfUT5VCgheV2va4ErgreWwusgsRk0iuVUJS3NLJkpVwxtyPbpNtsMwG4lleGHhkK1P7XiwyhgfZIDY7gjWfS3Lvz5Wvs8TeHtagGekPbILmyjzfNf1HztPX0usjYttjWfn+TDqISg8xXBVQuPWfQQfQzsCgr3AFmHNCLMPkZzsXhSOU2T067FVeo5wzHVxDFdJO34z7hcOSbmaQptyJnVyNCwIbkp5/p+U8nV0SS3M3UyjnCOpgaF+XL/e0ufgPhb7KgrVV/bMNlP8Ay1PT+Y9fp3vzfDzhHQFxVZbHnSpnp2dh97sOnPna1hTzW+xpSERE5JEREAREQBERAEREASuvHeoRlY9a6X+S1G/MCWLIV4wYA1spq250yj/Q6T+DGSgS7BKBSQDkFUD6CZ5xuDMf9oy7C1erUaer+YKAw+TAidmQBERAEREAREQBOfn2c0sFQevWbSi9tyT0VR1Y9pnzDH0sPTarWdadNRdmY2A/19OspvOs2xHE+JGEwlPRg6bgvWde1xqPUGxOmmDc3u1hylIEIzbF4rOswdqVEvVqm4pqQQqqAoGprCygAEm25HeWBwX4P1EqpWxz0yF39gl2v2DNsB6gXv3k84E4Jo5TSZUPtKrn9pWIsWt7oAudIAt8TufSURkg+AW2E+xEgkjfE/BOFx/mdNFXpVTZr+tucrDibgavhrnTrT763I+fVfnt6y84m3T6+yrh8ryf0Ml2khZyuH6fY8vLl51cgb8hff5ADeWj4c8DEAV8UhAB1JSYWuejMp3sOx59u9mLQUHUFUHvYX+syTrVa7xo7Yxwv5Jo0zreZPIiImA1CIiAIiIAiIgCIiAIiIAmvj8Itek9JxdaisjfBgQZsRAKz8LcyOEq1cor7PTd2ok7Bhe7qL9b+cdwxPSWZIT4h8HtiwuJwxKYmkQykHSW08rHo46X2PI9CNbhfj7Y0ceNFVNmqBSB8aqWDUm+Wk8xYScZIJ/EwYPGU6y6qVRHX7yMGH1EzE23Mgk+xOBm/GmAwl/a4qkCOaqdbf2pciQTMvGhajeyy/CVa9Q8rgn5hKdyw+JWTgFsVKgUFmIAAuSTYAdyTK94r8W8JhT7LDf+arE2UJ7lzsBqA85v0QG/K4kcHBudZyQ2Y4j7NRvf2IszcwdqaHQPi5LCWFwpwLgstF6FK9W29ep56p7+Y+7fsoAkAgOA4LzHO6q4nNqjUaAN0wq+VrdtP/KB6k3fmNtpa+U5XRwlJaNCmtOmvJVFh6k9ST1J3M3IgCIiAIiIAiIgCIiAIiIAiIgCIiAIiIAiIgCIiAIiIAnJz3hvC40D7RRVyPdcXV1/ldSGHyMRAIXi/CRAxbD47E0b/eWnU/Gyt35k85ojwiq1bitmld1v7opgfiztY/KIk5YOtlXg7llEg1FrYgjrWqEj+1NII9DeTfLsto4ZNFClTpL92mqoPooiJANuIiAIiIAiIgCIiAIiIAiIgCIiAIiIAiIgCIiAIiI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55" y="866775"/>
            <a:ext cx="2490889" cy="192352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33690"/>
              </p:ext>
            </p:extLst>
          </p:nvPr>
        </p:nvGraphicFramePr>
        <p:xfrm>
          <a:off x="1381124" y="2803366"/>
          <a:ext cx="6238876" cy="1742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19438">
                  <a:extLst>
                    <a:ext uri="{9D8B030D-6E8A-4147-A177-3AD203B41FA5}">
                      <a16:colId xmlns:a16="http://schemas.microsoft.com/office/drawing/2014/main" val="347776265"/>
                    </a:ext>
                  </a:extLst>
                </a:gridCol>
                <a:gridCol w="3119438">
                  <a:extLst>
                    <a:ext uri="{9D8B030D-6E8A-4147-A177-3AD203B41FA5}">
                      <a16:colId xmlns:a16="http://schemas.microsoft.com/office/drawing/2014/main" val="2699355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3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$100-$150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Uber-hackable (dual core Arm with Linux)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70MHz-6GHz (?!)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20MHz Bandwidth (window)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Can run programs on device!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Can be hard to obtain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5mW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2"/>
                          </a:solidFill>
                        </a:rPr>
                        <a:t>Tx</a:t>
                      </a:r>
                      <a:endParaRPr lang="en-US" baseline="0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Janky included antennas</a:t>
                      </a:r>
                    </a:p>
                    <a:p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USB2 limits overall bandwidth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330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MQEBUSExMTFhUWGBcYGBUYGRgYGhwfGBUWGBgbGBsYHCggGholHhoXITEjJSkuLi4uGh8zODMtNygtLisBCgoKDg0OGxAQGi0mICAtLSswLzAvNS0uNS0tLS0tMC0vLS0tLS0tLy0tLS0tLS0tLS0tKy0tKysyLy0tLS0tMv/AABEIAMUBAAMBIgACEQEDEQH/xAAcAAEAAgMBAQEAAAAAAAAAAAAABgcDBAUIAQL/xABBEAACAQIEBAMFBQcCBAcAAAABAgADEQQFEiEGMUFRByJhEzJxgZEUUqGxwSNCYnKCktHh8BVDwvEWJFNjc6Ky/8QAGgEBAAMBAQEAAAAAAAAAAAAAAAEDBAIFBv/EAC4RAAICAQMCAwcEAwAAAAAAAAABAgMRBBIhMUETUWEiMqGxwdHhBXGR8BQjgf/aAAwDAQACEQMRAD8AvGIiAIiIAiIgCIiAIiIAiIgCIiAIiIAiIgCIiAJ+ajhQWJAAFyTsABzJPafqcPjfBvXy/EU6d9RpkgDmdJDFf6gCvzgH6yfivB4yq9KhXV3Tmu4J7ldQGoeonanlLhzNWw2LFVdmRg679juPgRcH4z1NgcWtaklVDdKiq6n0YAiS0QjPERIJEREAREQBERAEREAREQBERAEREAREQBERAEREAREQBERAEREAREQDzB4mZH9gzKooHkZvaJ20uSbDsAdS/wBMt/wZzoV8EaBPmoHb+R7lfodQ+AE0fHbIfbYNcUo81A2b+RyB+DafqZXvhDn32XH0wxslT9k39Z8p+TafleddUQekIiJySIiIAiIgCJ+dYva4vzt1+k/UAREQBERAEREAREQBERAEREAREQBERAEREAREQBE1swx9LDoalV1RR1J/LufhOHhOO8BUfQK4B/iVlH1IlkKpzWYxbwVzthD3mkdzMsEmIo1KLi6VEZGHowIM8l47CPg8XUoPs9N2Q/0nmPQ8x8RPXdOoGF1IIPIg3H4ShfH7I/ZYuljFHlrrpc/x0wACfUpb+wzlcHfUuHgzOftuBo173YrZ/wCZfK31Iv8AAiduUt4C5956mEY7OPaJ/MuzD5rY/wBMumQyRERIAlf8feISYTVh6BDVreZ/3U5iw7uPw/CcvxH8RhT1YbCtvyeqD9VQ/wDV9O8qnKssr5hXWnSUszfl1JPQDuZ0kQ2b+T4qtXxoak1Q1WYFWBOotzHx3/1nppL2F+fWRfgjgulltMHZ65HmqW5fwpfkv4n6ASmG8hCIickiIiAIiIAiIgCIiAIiIAiIgCIiAIiIAnI4j4ho4GkXqnf91BzY/oPWa/FvFFLAU7mzVCPKn6n0/P8AKgOIc+q42qzuxNzz6D0X0lkK3JnE5qKyzd4s4trY+qWc+Ue6g91fT1M4hxbk3LX9On0n7yzLnxFQUqYFzckk2VVG7O7HZUUbkmbWZ5FWoUkrnS9Cp7lemdVNue24DK2xGlgDcHtPSrfhrbF4POtbse5rgzZVxJXw5Bp1alMj7pJX5qdiPjeSXO+K/wDiuBbC4lU13VqddNtLKebKdtwWBsRseUg2EqKpJYE7HTsrAMNxqVhZl6EHv15H81axZ2fYFiWOkBRcm5sBsB6DYS6U42cWxz69H/JVHdX7jx6di2fC7hujhKmqmy1ahJ/bEFWFP7ukkhT3K89pa08v5fndSkRYnbt/jlLB4e8THWy1DrHY8/8AP5zJL9PT5qln0fD+zNEde1xbHHqun8dS3ajhQWYgAC5JNgAOZJ6CUz4keJntA2GwrWTcPU5F/Rey/ifhz7HiBxR9syx6eFDam0arWJsHBKixvvbckDbp2r/gzw4xWNqhqqPSo3u1RwRcX5ID7x5+n5HFKDg8SWGbozjNZi8o5/CnC+IzStpQWUbu591R3Pc9hzP1I9DcLcM0Muo+zoruba6h95yO/YdhyH1M3Mmymjg6K0aKBUX6k9Sx6k95vThs6SEREgkREQBERAEREAREQBERAEREAREQBERAEj/F3E9PAUidjUI8q/qfT85n4n4gp4GiXYgsfdX9T6SiswxVXMa7O7HTc6m/6V9e/YbSyutzeEVW2xri5SfCOfnWa1MbVZ3Ym53Pf0Hp/wBpoGn0tOzXyxkHl8w9Of0/xM+VUiCGo1gle5ABCi3UWLciSLXHcA7Ez0owVaPLd/jvKfBzsLiKuDqEFalN7Dq1OoAQCAQdipFjpZSDJBh+KmqspqAOU9wIEouCQLsE9x2Y7EqdVhsonyrmdN9QrL7NXDg6EFSk7aQiMhuCfZppCICAtgS1ywbSzfh5Q1MUCX9rpWmtw+uyXrPrAULTVjp3H7rnYLecPEveRdFyj7ryjcxGV4fFLenpV1BLFAUsF0++hACliRYgD3zYWQLIzm+XHD1NBdW2vtcEC5A1Kd1YgXt6j0mzVavQJDqToZ6YY38rIbMKdVbEWPQG1pzq9QuxZiSWJJJNyb9z1nUYtd+Dmc4vtyYpuYGlTsXqHUFO9MOKbkHYMpZSDYkeUb7HlzmpafJ2zhM28LmFRN73/P6/5kn4d41xOGN6bkou7UnN0tfe1/d+It85DZs1W00xTHNzqb4D3R+st8bEHv5S7P4HMa25rZw2ekOGeJKOPp6qdwwA1IeYv+YnalL+ERZMWqj3Sr6v7b/mBLonj3KG7MOj7eR6tW/GJ9V38xERKi0REQBERAEREAREQBERAEREAREQBOfnebJhKJqOfgO5/wATaxmKWkhdzZVFz/vvKK444nfG1tK8r2UdAB1PoPxM6hFyeDmUlFZZo8QZvVzDEHzEDmT90dLfxHp25zaw6KihVFlHITRwlIUlsPiSeZPUmbWVY1WraRcAWHtOgJOxUDdiO+1iQd+nq1wVS9T5zU3S1M+PdX9z/wBNLPs5bCVAnsGqCwJYEgKSSNJ8p8wsPrbmDOXiuJ6LbVKFX+ZQD+Jtf5ztZvkuvEIMRTrnDIxICUjUDWJHnNJyyXtt5T5TzBJA6b8L4GmKdbCUcVqC3elTBYkNqCl6eIbWAShIsN9LDYi4yz1M1Lrx+xto0Fcor2fax5/Xpn4HKweId6Suv7aiwNkqDe197djtsenQT8UVBLLRqPRLaQabsVDHa+4FrcgAbnnew571DEKTosUYc6bKVYfIz918OrizAH8/rNcFCccxZinddRPZdFr9+uPr8jWxePdqifbqbutMXUXa7HZiCxe1nNi5sTYBRpAGn8Y3KadYUnojT7QFnYi1JFQtrd9JYI3L9mpNgBteoFXN9neiSEIenfem9txztci3U9uZmthhTDNYtQq8hc+QgkDS1xuLbtfY9BbacuLia67oWd8/M41XLKqoKhpsEKhtVrizEhS1vdBsbarXFiNiJqESXU8ZVosfbgkNqZqgGvU7Jope2uQHRFJtS2Fm3B908XOKlN3BpjYKAzaVTWwuWfQvlQb2AHRQTuTCbZ1JJdDlCZ8FTLNczX5naSPh7LjVqKii5JAt3ubAfM7TLfZue1dEbqK9scvqyyfCrKCpauRYBdI9SbH8AP8A7+kseaeUYEYeilIfujc9zzJ+t5uTI3k0pCIiQSIiIAnxmtPs1cZUt1AA3N/89IIZsg3n2cipihQR6lR7KupyeVlALfgPrb1lVYTxcxS1iz06dSkSf2dijqL7WcXBIG243t0k4GS7Ikd4b40wePsKVTTU60X8r/IcmHqpMkUgkREQBERAE+E2n2QXxE4rFBGw9M+cjz26X5L8TzPpbvJSyGRrxK4u9oxo0z5F7cyeX1PISD4SjpuW948/Tso9B+Mw02NVzUO430+vdv0HpebAeelp6tq3M8fXXb/9a6dzPf8A7TscJYeiXYhk1qSfZg7g2ALEc/TsN5GMzxRp0yVBvyva+nuT+nraRaniijLs5BNwy7uHDHkQQSbdiNzzNt41N23hdSrR6Vz9pvg9B0csesLAFQf3uX07zc/4DTNH2VYCqrAgagLgG9yL33v05A7+sg3CvG2Kw4C401atNqaPSLUSaraiotrUhTbz3LC9xa/WSTEce0xf2dGsx7VCiAf26jMkcz6G6UVVyxm+Q4gqDTpUMQ4QIHd/ZnawDFVTzNYb2qKD2EiARk8lTd18rbAbjY7DlvNrMuI8RXfUXNMbgLTYoN+9jdj8flab/C3DwxQLM1lvYAek2QfhR3TZ5lsP8ieyuOH154/Jyn5/IfkJiq0lYWYA/wC+naSTifh5cOutCbDmCQdhYbGRsPL67Y2LKMWo086Z4l+5p1MG6qVpuwU80J2+X+9+sjmPcqSnIjn/AIkjzfMPYpt77bKPzJ9BIrh6Zdrnfe9/zlOosUVhdWep+nV2T9ufRdDZwGHvuZcPhbkNr4hh7uy/zEbn5A2+JPaQXhjJ2r1kpoN2Nh2HUsfQC5Pwt1l9Zfg1oUlpIPKgsO57k9yTck9zPOk8Hso2IiJwdCIiAIiIAmLEYdXFiJliAVr4xZkaGFTDqd65Nz/DT0kj6lfkDKcVbCepMfgKWIQ061NKiH91gCPjvyPrK34m8Jla74J9B/8ARqElT/K/Mf1X+InSZGCoW/LcfEcpP+APEmrQqLRxlVnoHYVH3an03bmy+rXtIXnmV18G2jEUjSbpr2U99LDytt2JnN1C1wRaSQessNiEqKHRldWFwykMCO4I2MyTy3w1xVXy+uj0WfRqHtKQPlcE73B8uq197bT0Hwvxpg8xH7CqNdrmk/lqAXtfSeY9RcTlokkMREgk4fF/ESYDDmo27m4przubXuf4RzP06zz1mGPNd7sx85LMx5ksbt8zyls+KdLXWohjZBTck/1C/wCSypMYgLG3LpPV02kjKpWMw26hqbgjqZdXWkHbUyuAoRQisrb3Ia5GkCykEXN+kze0p13JbTROnawJUtfbV91bfE3vzvI6KjJ/jpOhgM2ZQ6o2j2i6HG3mUkG1yO4HKx2l8oYMLhJLnlG5i8HUpW1C1+R2IPI7EGcp8vDEm9ieq23Pci2/1m57Q2C3NhewubC/Ow5CbeX4P2oYllVUK6iTbZr8r7X8p5kdPUimdUJNSn2Fd9kIuuvo+e3b1OXgcCVN3bUFJ0LckC4AZrHYMeXwH06ImOoAGIBBAJAI5Gx5i4G3ygPLIRUFiJltbseZGYGdHK84q4c+RrA816Tlgz9Lubd51JKSxIpjure6Lwzt5tnlauSrt5QeQ2vbvOVXxQpqWbkPx7ATHVqgamJsNzI9jsYareg90fqfUyuThTHhGimmzVWZm+F1+x+cTWatULHr+A6ATrZfhLf5/Wa+XYPqZYfAHDX2mtrcfsaRBbszc1T1A5t8h1M82Um3uZ9BGKilFdiYeHeQfZ6Pt3W1SoPKDzVNiAexY2Y/0jpJfESpvJYIiJAEREAREQBERAETnZ/ndHA0GxFdtKL8yT0CjqT2lZUK2acRXZGOBwBNg/OpUF7HTuL/AB2A6X3k4BPs54ty/D+WviKII/dJDH6C9jITxHnvD2PFqtRVe1hVpjS4+YHmHowIkgybwryzDDzUPbv1eufaE+uk+QfITs1ODMuYWOAwdv8A4af6LHBBT6cGZTWpkUM3ArG9jWCohueWlgpvYWuCfhItnnDGLy91eohC6gaeIpHXTJu2gq45EAAi9jfpLwzDwoyqtcjDeyb71J3T6KDp/CRrEeEmJwuo5dmDqCN6VYeVvRynlYehQycjBl8LPEZatM4fG1rVFYLTq1NgwIHkZ+WsHq1idQ5kS1hKIzvF4vD0hSzbKkqUUGlcThwEKDuHpAoBffSwQHqJk4W4rajpXA4z2tPa2ExIVKgB/dQk+zqEbm1N1P8AAYxkFheJWXGrQWoBcISD6BgLH6gD5ymcXgCCTz+EubKOOsPiS1HEU2oP7rLVB0b2FizAab35VFW99rzVz/gENd8Mbf8Atsf/AMt+h+s9fQa2NcfDnx8jzNZp5ufiQWfPz/vxKPrAiYGsfSS7OMkamxV0KsPSx+nUeokYx2EKb7WnpTqjLmP4M9V/Yx08Sybcx2P6GdOjmJemKWry6i+g294jTfudh3nFD2/wZ9uD6GZJ1NdS9whPpwztgzsZNljYqyUaXtXAZnAfQwAOxW5025bkMbkiw2JidLFsux8w/H6zq5XmZSotSmzK6kHY6W2O4v2PLqJVLODO6nB5kso6OMy401J1AFTZqT3p1l7Eo3Meqk+tpqU6ljftv9N51+KeK6uYFPaJTUU720jc36kne3oNvjtIbj8bq8q+7+f+kr37Y5mFQrJ4h08z7mGN1nSPdH4+p9Jmy3CXNzMGBwtzcyRZVgmdgqKWLGyqOZJ6TBObm8s9euuNcdsTp8PZK+KqrSpjc82tcKo5uf07m0u7K8vTDUVo0xZVHzJ6knqSdzOfwpw+uCo6djUaxqN69AP4R/kztymTyWpCIickiIiAIiIAiIgCCYkW8Ts1bC5ViaiGzsvs0PY1CEv8rk/KAQijS/8AEubOXJOXYJrBelV/1BsSf4bD96W9TQKAqgAAAADYADkAOgkV8LclXB5VQQDeovtWPUmpZhf1C6V/pksksCIiQBERAEh3Enhnl+Nuxpexqn/m0bIT/MttD/MX9ZMYgFLY7gPM8HtSYYqkostrB1HUaKjbL3COb/dmXhbjg5e/2fEmoi32pVgylB19mXAbR2DbdiJck1Myy2jiU9nXpU6qfddQw+jDnOt3mRg5+Y4nBYjCNXqtTagqljUJ90AbkEbg/Dn855m4gzf21d2pArRufZo1tWnoXt+8efYct+Zm3i2KeDZMtwq+zw4/bvTBYg1HJtfUT5VCgheV2va4ErgreWwusgsRk0iuVUJS3NLJkpVwxtyPbpNtsMwG4lleGHhkK1P7XiwyhgfZIDY7gjWfS3Lvz5Wvs8TeHtagGekPbILmyjzfNf1HztPX0usjYttjWfn+TDqISg8xXBVQuPWfQQfQzsCgr3AFmHNCLMPkZzsXhSOU2T067FVeo5wzHVxDFdJO34z7hcOSbmaQptyJnVyNCwIbkp5/p+U8nV0SS3M3UyjnCOpgaF+XL/e0ufgPhb7KgrVV/bMNlP8Ay1PT+Y9fp3vzfDzhHQFxVZbHnSpnp2dh97sOnPna1hTzW+xpSERE5JEREAREQBERAEREASuvHeoRlY9a6X+S1G/MCWLIV4wYA1spq250yj/Q6T+DGSgS7BKBSQDkFUD6CZ5xuDMf9oy7C1erUaer+YKAw+TAidmQBERAEREAREQBOfn2c0sFQevWbSi9tyT0VR1Y9pnzDH0sPTarWdadNRdmY2A/19OspvOs2xHE+JGEwlPRg6bgvWde1xqPUGxOmmDc3u1hylIEIzbF4rOswdqVEvVqm4pqQQqqAoGprCygAEm25HeWBwX4P1EqpWxz0yF39gl2v2DNsB6gXv3k84E4Jo5TSZUPtKrn9pWIsWt7oAudIAt8TufSURkg+AW2E+xEgkjfE/BOFx/mdNFXpVTZr+tucrDibgavhrnTrT763I+fVfnt6y84m3T6+yrh8ryf0Ml2khZyuH6fY8vLl51cgb8hff5ADeWj4c8DEAV8UhAB1JSYWuejMp3sOx59u9mLQUHUFUHvYX+syTrVa7xo7Yxwv5Jo0zreZPIiImA1CIiAIiIAiIgCIiAIiIAmvj8Itek9JxdaisjfBgQZsRAKz8LcyOEq1cor7PTd2ok7Bhe7qL9b+cdwxPSWZIT4h8HtiwuJwxKYmkQykHSW08rHo46X2PI9CNbhfj7Y0ceNFVNmqBSB8aqWDUm+Wk8xYScZIJ/EwYPGU6y6qVRHX7yMGH1EzE23Mgk+xOBm/GmAwl/a4qkCOaqdbf2pciQTMvGhajeyy/CVa9Q8rgn5hKdyw+JWTgFsVKgUFmIAAuSTYAdyTK94r8W8JhT7LDf+arE2UJ7lzsBqA85v0QG/K4kcHBudZyQ2Y4j7NRvf2IszcwdqaHQPi5LCWFwpwLgstF6FK9W29ep56p7+Y+7fsoAkAgOA4LzHO6q4nNqjUaAN0wq+VrdtP/KB6k3fmNtpa+U5XRwlJaNCmtOmvJVFh6k9ST1J3M3IgCIiAIiIAiIgCIiAIiIAiIgCIiAIiIAiIgCIiAIiIAnJz3hvC40D7RRVyPdcXV1/ldSGHyMRAIXi/CRAxbD47E0b/eWnU/Gyt35k85ojwiq1bitmld1v7opgfiztY/KIk5YOtlXg7llEg1FrYgjrWqEj+1NII9DeTfLsto4ZNFClTpL92mqoPooiJANuIiAIiIAiIgCIiAIiIAiIgCIiAIiIAiIgCIiAIiI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11175"/>
              </p:ext>
            </p:extLst>
          </p:nvPr>
        </p:nvGraphicFramePr>
        <p:xfrm>
          <a:off x="1381124" y="2803366"/>
          <a:ext cx="6238876" cy="1315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19438">
                  <a:extLst>
                    <a:ext uri="{9D8B030D-6E8A-4147-A177-3AD203B41FA5}">
                      <a16:colId xmlns:a16="http://schemas.microsoft.com/office/drawing/2014/main" val="347776265"/>
                    </a:ext>
                  </a:extLst>
                </a:gridCol>
                <a:gridCol w="3119438">
                  <a:extLst>
                    <a:ext uri="{9D8B030D-6E8A-4147-A177-3AD203B41FA5}">
                      <a16:colId xmlns:a16="http://schemas.microsoft.com/office/drawing/2014/main" val="2699355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3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~$300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Very well supported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1MHz-6GHz (?!?!)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Sweep Mode – 8GHz/second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Simplex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 (Can </a:t>
                      </a:r>
                      <a:r>
                        <a:rPr lang="en-US" baseline="0" dirty="0" err="1">
                          <a:solidFill>
                            <a:schemeClr val="bg2"/>
                          </a:solidFill>
                        </a:rPr>
                        <a:t>Tx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 or Rx, not at the same time)</a:t>
                      </a:r>
                    </a:p>
                    <a:p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8 bit IQ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3308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674529"/>
            <a:ext cx="2128837" cy="2128837"/>
          </a:xfrm>
          <a:prstGeom prst="rect">
            <a:avLst/>
          </a:prstGeom>
        </p:spPr>
      </p:pic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819150" y="271375"/>
            <a:ext cx="7505700" cy="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HackRF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44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xMQEBUSExMTFhUWGBcYGBUYGRgYGhwfGBUWGBgbGBsYHCggGholHhoXITEjJSkuLi4uGh8zODMtNygtLisBCgoKDg0OGxAQGi0mICAtLSswLzAvNS0uNS0tLS0tMC0vLS0tLS0tLy0tLS0tLS0tLS0tKy0tKysyLy0tLS0tMv/AABEIAMUBAAMBIgACEQEDEQH/xAAcAAEAAgMBAQEAAAAAAAAAAAAABgcDBAUIAQL/xABBEAACAQIEBAMFBQcCBAcAAAABAgADEQQFEiEGMUFRByJhEzJxgZEUUqGxwSNCYnKCktHh8BVDwvEWJFNjc6Ky/8QAGgEBAAMBAQEAAAAAAAAAAAAAAAEDBAIFBv/EAC4RAAICAQMCAwcEAwAAAAAAAAABAgMRBBIhMUETUWEiMqGxwdHhBXGR8BQjgf/aAAwDAQACEQMRAD8AvGIiAIiIAiIgCIiAIiIAiIgCIiAIiIAiIgCIiAJ+ajhQWJAAFyTsABzJPafqcPjfBvXy/EU6d9RpkgDmdJDFf6gCvzgH6yfivB4yq9KhXV3Tmu4J7ldQGoeonanlLhzNWw2LFVdmRg679juPgRcH4z1NgcWtaklVDdKiq6n0YAiS0QjPERIJEREAREQBERAEREAREQBERAEREAREQBERAEREAREQBERAEREAREQDzB4mZH9gzKooHkZvaJ20uSbDsAdS/wBMt/wZzoV8EaBPmoHb+R7lfodQ+AE0fHbIfbYNcUo81A2b+RyB+DafqZXvhDn32XH0wxslT9k39Z8p+TafleddUQekIiJySIiIAiIgCJ+dYva4vzt1+k/UAREQBERAEREAREQBERAEREAREQBERAEREAREQBE1swx9LDoalV1RR1J/LufhOHhOO8BUfQK4B/iVlH1IlkKpzWYxbwVzthD3mkdzMsEmIo1KLi6VEZGHowIM8l47CPg8XUoPs9N2Q/0nmPQ8x8RPXdOoGF1IIPIg3H4ShfH7I/ZYuljFHlrrpc/x0wACfUpb+wzlcHfUuHgzOftuBo173YrZ/wCZfK31Iv8AAiduUt4C5956mEY7OPaJ/MuzD5rY/wBMumQyRERIAlf8feISYTVh6BDVreZ/3U5iw7uPw/CcvxH8RhT1YbCtvyeqD9VQ/wDV9O8qnKssr5hXWnSUszfl1JPQDuZ0kQ2b+T4qtXxoak1Q1WYFWBOotzHx3/1nppL2F+fWRfgjgulltMHZ65HmqW5fwpfkv4n6ASmG8hCIickiIiAIiIAiIgCIiAIiIAiIgCIiAIiIAnI4j4ho4GkXqnf91BzY/oPWa/FvFFLAU7mzVCPKn6n0/P8AKgOIc+q42qzuxNzz6D0X0lkK3JnE5qKyzd4s4trY+qWc+Ue6g91fT1M4hxbk3LX9On0n7yzLnxFQUqYFzckk2VVG7O7HZUUbkmbWZ5FWoUkrnS9Cp7lemdVNue24DK2xGlgDcHtPSrfhrbF4POtbse5rgzZVxJXw5Bp1alMj7pJX5qdiPjeSXO+K/wDiuBbC4lU13VqddNtLKebKdtwWBsRseUg2EqKpJYE7HTsrAMNxqVhZl6EHv15H81axZ2fYFiWOkBRcm5sBsB6DYS6U42cWxz69H/JVHdX7jx6di2fC7hujhKmqmy1ahJ/bEFWFP7ukkhT3K89pa08v5fndSkRYnbt/jlLB4e8THWy1DrHY8/8AP5zJL9PT5qln0fD+zNEde1xbHHqun8dS3ajhQWYgAC5JNgAOZJ6CUz4keJntA2GwrWTcPU5F/Rey/ifhz7HiBxR9syx6eFDam0arWJsHBKixvvbckDbp2r/gzw4xWNqhqqPSo3u1RwRcX5ID7x5+n5HFKDg8SWGbozjNZi8o5/CnC+IzStpQWUbu591R3Pc9hzP1I9DcLcM0Muo+zoruba6h95yO/YdhyH1M3Mmymjg6K0aKBUX6k9Sx6k95vThs6SEREgkREQBERAEREAREQBERAEREAREQBERAEj/F3E9PAUidjUI8q/qfT85n4n4gp4GiXYgsfdX9T6SiswxVXMa7O7HTc6m/6V9e/YbSyutzeEVW2xri5SfCOfnWa1MbVZ3Ym53Pf0Hp/wBpoGn0tOzXyxkHl8w9Of0/xM+VUiCGo1gle5ABCi3UWLciSLXHcA7Ez0owVaPLd/jvKfBzsLiKuDqEFalN7Dq1OoAQCAQdipFjpZSDJBh+KmqspqAOU9wIEouCQLsE9x2Y7EqdVhsonyrmdN9QrL7NXDg6EFSk7aQiMhuCfZppCICAtgS1ywbSzfh5Q1MUCX9rpWmtw+uyXrPrAULTVjp3H7rnYLecPEveRdFyj7ryjcxGV4fFLenpV1BLFAUsF0++hACliRYgD3zYWQLIzm+XHD1NBdW2vtcEC5A1Kd1YgXt6j0mzVavQJDqToZ6YY38rIbMKdVbEWPQG1pzq9QuxZiSWJJJNyb9z1nUYtd+Dmc4vtyYpuYGlTsXqHUFO9MOKbkHYMpZSDYkeUb7HlzmpafJ2zhM28LmFRN73/P6/5kn4d41xOGN6bkou7UnN0tfe1/d+It85DZs1W00xTHNzqb4D3R+st8bEHv5S7P4HMa25rZw2ekOGeJKOPp6qdwwA1IeYv+YnalL+ERZMWqj3Sr6v7b/mBLonj3KG7MOj7eR6tW/GJ9V38xERKi0REQBERAEREAREQBERAEREAREQBOfnebJhKJqOfgO5/wATaxmKWkhdzZVFz/vvKK444nfG1tK8r2UdAB1PoPxM6hFyeDmUlFZZo8QZvVzDEHzEDmT90dLfxHp25zaw6KihVFlHITRwlIUlsPiSeZPUmbWVY1WraRcAWHtOgJOxUDdiO+1iQd+nq1wVS9T5zU3S1M+PdX9z/wBNLPs5bCVAnsGqCwJYEgKSSNJ8p8wsPrbmDOXiuJ6LbVKFX+ZQD+Jtf5ztZvkuvEIMRTrnDIxICUjUDWJHnNJyyXtt5T5TzBJA6b8L4GmKdbCUcVqC3elTBYkNqCl6eIbWAShIsN9LDYi4yz1M1Lrx+xto0Fcor2fax5/Xpn4HKweId6Suv7aiwNkqDe197djtsenQT8UVBLLRqPRLaQabsVDHa+4FrcgAbnnew571DEKTosUYc6bKVYfIz918OrizAH8/rNcFCccxZinddRPZdFr9+uPr8jWxePdqifbqbutMXUXa7HZiCxe1nNi5sTYBRpAGn8Y3KadYUnojT7QFnYi1JFQtrd9JYI3L9mpNgBteoFXN9neiSEIenfem9txztci3U9uZmthhTDNYtQq8hc+QgkDS1xuLbtfY9BbacuLia67oWd8/M41XLKqoKhpsEKhtVrizEhS1vdBsbarXFiNiJqESXU8ZVosfbgkNqZqgGvU7Jope2uQHRFJtS2Fm3B908XOKlN3BpjYKAzaVTWwuWfQvlQb2AHRQTuTCbZ1JJdDlCZ8FTLNczX5naSPh7LjVqKii5JAt3ubAfM7TLfZue1dEbqK9scvqyyfCrKCpauRYBdI9SbH8AP8A7+kseaeUYEYeilIfujc9zzJ+t5uTI3k0pCIiQSIiIAnxmtPs1cZUt1AA3N/89IIZsg3n2cipihQR6lR7KupyeVlALfgPrb1lVYTxcxS1iz06dSkSf2dijqL7WcXBIG243t0k4GS7Ikd4b40wePsKVTTU60X8r/IcmHqpMkUgkREQBERAE+E2n2QXxE4rFBGw9M+cjz26X5L8TzPpbvJSyGRrxK4u9oxo0z5F7cyeX1PISD4SjpuW948/Tso9B+Mw02NVzUO430+vdv0HpebAeelp6tq3M8fXXb/9a6dzPf8A7TscJYeiXYhk1qSfZg7g2ALEc/TsN5GMzxRp0yVBvyva+nuT+nraRaniijLs5BNwy7uHDHkQQSbdiNzzNt41N23hdSrR6Vz9pvg9B0csesLAFQf3uX07zc/4DTNH2VYCqrAgagLgG9yL33v05A7+sg3CvG2Kw4C401atNqaPSLUSaraiotrUhTbz3LC9xa/WSTEce0xf2dGsx7VCiAf26jMkcz6G6UVVyxm+Q4gqDTpUMQ4QIHd/ZnawDFVTzNYb2qKD2EiARk8lTd18rbAbjY7DlvNrMuI8RXfUXNMbgLTYoN+9jdj8flab/C3DwxQLM1lvYAek2QfhR3TZ5lsP8ieyuOH154/Jyn5/IfkJiq0lYWYA/wC+naSTifh5cOutCbDmCQdhYbGRsPL67Y2LKMWo086Z4l+5p1MG6qVpuwU80J2+X+9+sjmPcqSnIjn/AIkjzfMPYpt77bKPzJ9BIrh6Zdrnfe9/zlOosUVhdWep+nV2T9ufRdDZwGHvuZcPhbkNr4hh7uy/zEbn5A2+JPaQXhjJ2r1kpoN2Nh2HUsfQC5Pwt1l9Zfg1oUlpIPKgsO57k9yTck9zPOk8Hso2IiJwdCIiAIiIAmLEYdXFiJliAVr4xZkaGFTDqd65Nz/DT0kj6lfkDKcVbCepMfgKWIQ061NKiH91gCPjvyPrK34m8Jla74J9B/8ARqElT/K/Mf1X+InSZGCoW/LcfEcpP+APEmrQqLRxlVnoHYVH3an03bmy+rXtIXnmV18G2jEUjSbpr2U99LDytt2JnN1C1wRaSQessNiEqKHRldWFwykMCO4I2MyTy3w1xVXy+uj0WfRqHtKQPlcE73B8uq197bT0Hwvxpg8xH7CqNdrmk/lqAXtfSeY9RcTlokkMREgk4fF/ESYDDmo27m4przubXuf4RzP06zz1mGPNd7sx85LMx5ksbt8zyls+KdLXWohjZBTck/1C/wCSypMYgLG3LpPV02kjKpWMw26hqbgjqZdXWkHbUyuAoRQisrb3Ia5GkCykEXN+kze0p13JbTROnawJUtfbV91bfE3vzvI6KjJ/jpOhgM2ZQ6o2j2i6HG3mUkG1yO4HKx2l8oYMLhJLnlG5i8HUpW1C1+R2IPI7EGcp8vDEm9ieq23Pci2/1m57Q2C3NhewubC/Ow5CbeX4P2oYllVUK6iTbZr8r7X8p5kdPUimdUJNSn2Fd9kIuuvo+e3b1OXgcCVN3bUFJ0LckC4AZrHYMeXwH06ImOoAGIBBAJAI5Gx5i4G3ygPLIRUFiJltbseZGYGdHK84q4c+RrA816Tlgz9Lubd51JKSxIpjure6Lwzt5tnlauSrt5QeQ2vbvOVXxQpqWbkPx7ATHVqgamJsNzI9jsYareg90fqfUyuThTHhGimmzVWZm+F1+x+cTWatULHr+A6ATrZfhLf5/Wa+XYPqZYfAHDX2mtrcfsaRBbszc1T1A5t8h1M82Um3uZ9BGKilFdiYeHeQfZ6Pt3W1SoPKDzVNiAexY2Y/0jpJfESpvJYIiJAEREAREQBERAETnZ/ndHA0GxFdtKL8yT0CjqT2lZUK2acRXZGOBwBNg/OpUF7HTuL/AB2A6X3k4BPs54ty/D+WviKII/dJDH6C9jITxHnvD2PFqtRVe1hVpjS4+YHmHowIkgybwryzDDzUPbv1eufaE+uk+QfITs1ODMuYWOAwdv8A4af6LHBBT6cGZTWpkUM3ArG9jWCohueWlgpvYWuCfhItnnDGLy91eohC6gaeIpHXTJu2gq45EAAi9jfpLwzDwoyqtcjDeyb71J3T6KDp/CRrEeEmJwuo5dmDqCN6VYeVvRynlYehQycjBl8LPEZatM4fG1rVFYLTq1NgwIHkZ+WsHq1idQ5kS1hKIzvF4vD0hSzbKkqUUGlcThwEKDuHpAoBffSwQHqJk4W4rajpXA4z2tPa2ExIVKgB/dQk+zqEbm1N1P8AAYxkFheJWXGrQWoBcISD6BgLH6gD5ymcXgCCTz+EubKOOsPiS1HEU2oP7rLVB0b2FizAab35VFW99rzVz/gENd8Mbf8Atsf/AMt+h+s9fQa2NcfDnx8jzNZp5ufiQWfPz/vxKPrAiYGsfSS7OMkamxV0KsPSx+nUeokYx2EKb7WnpTqjLmP4M9V/Yx08Sybcx2P6GdOjmJemKWry6i+g294jTfudh3nFD2/wZ9uD6GZJ1NdS9whPpwztgzsZNljYqyUaXtXAZnAfQwAOxW5025bkMbkiw2JidLFsux8w/H6zq5XmZSotSmzK6kHY6W2O4v2PLqJVLODO6nB5kso6OMy401J1AFTZqT3p1l7Eo3Meqk+tpqU6ljftv9N51+KeK6uYFPaJTUU720jc36kne3oNvjtIbj8bq8q+7+f+kr37Y5mFQrJ4h08z7mGN1nSPdH4+p9Jmy3CXNzMGBwtzcyRZVgmdgqKWLGyqOZJ6TBObm8s9euuNcdsTp8PZK+KqrSpjc82tcKo5uf07m0u7K8vTDUVo0xZVHzJ6knqSdzOfwpw+uCo6djUaxqN69AP4R/kztymTyWpCIickiIiAIiIAiIgCCYkW8Ts1bC5ViaiGzsvs0PY1CEv8rk/KAQijS/8AEubOXJOXYJrBelV/1BsSf4bD96W9TQKAqgAAAADYADkAOgkV8LclXB5VQQDeovtWPUmpZhf1C6V/pksksCIiQBERAEh3Enhnl+Nuxpexqn/m0bIT/MttD/MX9ZMYgFLY7gPM8HtSYYqkostrB1HUaKjbL3COb/dmXhbjg5e/2fEmoi32pVgylB19mXAbR2DbdiJck1Myy2jiU9nXpU6qfddQw+jDnOt3mRg5+Y4nBYjCNXqtTagqljUJ90AbkEbg/Dn855m4gzf21d2pArRufZo1tWnoXt+8efYct+Zm3i2KeDZMtwq+zw4/bvTBYg1HJtfUT5VCgheV2va4ErgreWwusgsRk0iuVUJS3NLJkpVwxtyPbpNtsMwG4lleGHhkK1P7XiwyhgfZIDY7gjWfS3Lvz5Wvs8TeHtagGekPbILmyjzfNf1HztPX0usjYttjWfn+TDqISg8xXBVQuPWfQQfQzsCgr3AFmHNCLMPkZzsXhSOU2T067FVeo5wzHVxDFdJO34z7hcOSbmaQptyJnVyNCwIbkp5/p+U8nV0SS3M3UyjnCOpgaF+XL/e0ufgPhb7KgrVV/bMNlP8Ay1PT+Y9fp3vzfDzhHQFxVZbHnSpnp2dh97sOnPna1hTzW+xpSERE5JEREAREQBERAEREASuvHeoRlY9a6X+S1G/MCWLIV4wYA1spq250yj/Q6T+DGSgS7BKBSQDkFUD6CZ5xuDMf9oy7C1erUaer+YKAw+TAidmQBERAEREAREQBOfn2c0sFQevWbSi9tyT0VR1Y9pnzDH0sPTarWdadNRdmY2A/19OspvOs2xHE+JGEwlPRg6bgvWde1xqPUGxOmmDc3u1hylIEIzbF4rOswdqVEvVqm4pqQQqqAoGprCygAEm25HeWBwX4P1EqpWxz0yF39gl2v2DNsB6gXv3k84E4Jo5TSZUPtKrn9pWIsWt7oAudIAt8TufSURkg+AW2E+xEgkjfE/BOFx/mdNFXpVTZr+tucrDibgavhrnTrT763I+fVfnt6y84m3T6+yrh8ryf0Ml2khZyuH6fY8vLl51cgb8hff5ADeWj4c8DEAV8UhAB1JSYWuejMp3sOx59u9mLQUHUFUHvYX+syTrVa7xo7Yxwv5Jo0zreZPIiImA1CIiAIiIAiIgCIiAIiIAmvj8Itek9JxdaisjfBgQZsRAKz8LcyOEq1cor7PTd2ok7Bhe7qL9b+cdwxPSWZIT4h8HtiwuJwxKYmkQykHSW08rHo46X2PI9CNbhfj7Y0ceNFVNmqBSB8aqWDUm+Wk8xYScZIJ/EwYPGU6y6qVRHX7yMGH1EzE23Mgk+xOBm/GmAwl/a4qkCOaqdbf2pciQTMvGhajeyy/CVa9Q8rgn5hKdyw+JWTgFsVKgUFmIAAuSTYAdyTK94r8W8JhT7LDf+arE2UJ7lzsBqA85v0QG/K4kcHBudZyQ2Y4j7NRvf2IszcwdqaHQPi5LCWFwpwLgstF6FK9W29ep56p7+Y+7fsoAkAgOA4LzHO6q4nNqjUaAN0wq+VrdtP/KB6k3fmNtpa+U5XRwlJaNCmtOmvJVFh6k9ST1J3M3IgCIiAIiIAiIgCIiAIiIAiIgCIiAIiIAiIgCIiAIiIAnJz3hvC40D7RRVyPdcXV1/ldSGHyMRAIXi/CRAxbD47E0b/eWnU/Gyt35k85ojwiq1bitmld1v7opgfiztY/KIk5YOtlXg7llEg1FrYgjrWqEj+1NII9DeTfLsto4ZNFClTpL92mqoPooiJANuIiAIiIAiIgCIiAIiIAiIgCIiAIiIAiIgCIiAIiI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34425"/>
              </p:ext>
            </p:extLst>
          </p:nvPr>
        </p:nvGraphicFramePr>
        <p:xfrm>
          <a:off x="1381124" y="2832862"/>
          <a:ext cx="6238876" cy="1315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19438">
                  <a:extLst>
                    <a:ext uri="{9D8B030D-6E8A-4147-A177-3AD203B41FA5}">
                      <a16:colId xmlns:a16="http://schemas.microsoft.com/office/drawing/2014/main" val="347776265"/>
                    </a:ext>
                  </a:extLst>
                </a:gridCol>
                <a:gridCol w="3119438">
                  <a:extLst>
                    <a:ext uri="{9D8B030D-6E8A-4147-A177-3AD203B41FA5}">
                      <a16:colId xmlns:a16="http://schemas.microsoft.com/office/drawing/2014/main" val="2699355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3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~$125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Coherent Quad RTL-SDR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24MHz-1.7GHz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Toolchain very ‘raw’ because new</a:t>
                      </a:r>
                    </a:p>
                    <a:p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8 bit IQ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33080"/>
                  </a:ext>
                </a:extLst>
              </a:tr>
            </a:tbl>
          </a:graphicData>
        </a:graphic>
      </p:graphicFrame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819150" y="271375"/>
            <a:ext cx="7505700" cy="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KerberosSDR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854A9-7B67-4213-9FA3-E37E1DC5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48" y="794899"/>
            <a:ext cx="2944904" cy="2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19150" y="2010750"/>
            <a:ext cx="7505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Antennas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 Because the ones with the SDR suck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19150" y="527950"/>
            <a:ext cx="7505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Omnidirectional Antennas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A76DD-EF38-49E9-8E63-06438E9E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89" y="1544894"/>
            <a:ext cx="6116622" cy="2511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0D3D4-7930-4B37-8ADC-1EFB67D28048}"/>
              </a:ext>
            </a:extLst>
          </p:cNvPr>
          <p:cNvSpPr txBox="1"/>
          <p:nvPr/>
        </p:nvSpPr>
        <p:spPr>
          <a:xfrm>
            <a:off x="3844031" y="4252404"/>
            <a:ext cx="125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</a:t>
            </a:r>
          </a:p>
          <a:p>
            <a:pPr algn="ctr"/>
            <a:r>
              <a:rPr lang="en-US" dirty="0"/>
              <a:t>Polarization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C60C-83DA-4C3C-8B48-D5F7B82D865A}"/>
              </a:ext>
            </a:extLst>
          </p:cNvPr>
          <p:cNvSpPr txBox="1"/>
          <p:nvPr/>
        </p:nvSpPr>
        <p:spPr>
          <a:xfrm>
            <a:off x="5958396" y="4245006"/>
            <a:ext cx="125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Vertical</a:t>
            </a:r>
          </a:p>
          <a:p>
            <a:pPr algn="ctr"/>
            <a:r>
              <a:rPr lang="en-US" dirty="0"/>
              <a:t>Polarization</a:t>
            </a:r>
          </a:p>
        </p:txBody>
      </p:sp>
    </p:spTree>
    <p:extLst>
      <p:ext uri="{BB962C8B-B14F-4D97-AF65-F5344CB8AC3E}">
        <p14:creationId xmlns:p14="http://schemas.microsoft.com/office/powerpoint/2010/main" val="8839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287384"/>
            <a:ext cx="7505700" cy="548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am I?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02920" y="1057600"/>
            <a:ext cx="8138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" dirty="0"/>
              <a:t>Josh Conway (</a:t>
            </a:r>
            <a:r>
              <a:rPr lang="en-US" sz="1800" spc="-1" dirty="0" err="1"/>
              <a:t>CrankyLinuxUser</a:t>
            </a:r>
            <a:r>
              <a:rPr lang="en-US" sz="1800" spc="-1" dirty="0"/>
              <a:t>)</a:t>
            </a:r>
          </a:p>
          <a:p>
            <a:r>
              <a:rPr lang="en-US" sz="1800" spc="-1" dirty="0"/>
              <a:t>FCC Amateur radio: KC9JEF</a:t>
            </a:r>
            <a:br>
              <a:rPr lang="en-US" sz="1800" dirty="0"/>
            </a:br>
            <a:br>
              <a:rPr lang="en-US" sz="1800" dirty="0"/>
            </a:br>
            <a:r>
              <a:rPr lang="en-US" sz="1800" spc="-1" dirty="0"/>
              <a:t>Facial </a:t>
            </a:r>
            <a:r>
              <a:rPr lang="en-US" sz="1800" spc="-1" dirty="0" err="1"/>
              <a:t>Recog</a:t>
            </a:r>
            <a:r>
              <a:rPr lang="en-US" sz="1800" spc="-1" dirty="0"/>
              <a:t> for your ‘Con (CPU bound, no </a:t>
            </a:r>
            <a:r>
              <a:rPr lang="en-US" sz="1800" spc="-1" dirty="0" err="1"/>
              <a:t>gpu</a:t>
            </a:r>
            <a:r>
              <a:rPr lang="en-US" sz="1800" spc="-1" dirty="0"/>
              <a:t>, no internet)</a:t>
            </a:r>
            <a:br>
              <a:rPr lang="en-US" sz="1800" dirty="0"/>
            </a:br>
            <a:r>
              <a:rPr lang="en-US" sz="1800" spc="-1" dirty="0">
                <a:hlinkClick r:id="rId3"/>
              </a:rPr>
              <a:t>https://hackaday.com/2015/03/04/face-recognition-for-your-next-con/</a:t>
            </a:r>
            <a:br>
              <a:rPr lang="en-US" sz="1800" dirty="0"/>
            </a:br>
            <a:br>
              <a:rPr lang="en-US" sz="1800" dirty="0"/>
            </a:br>
            <a:r>
              <a:rPr lang="en-US" sz="1800" spc="-1" dirty="0"/>
              <a:t>Multisite Home/Office/Hackerspace Automation</a:t>
            </a:r>
          </a:p>
          <a:p>
            <a:r>
              <a:rPr lang="en-US" sz="1800" spc="-1" dirty="0">
                <a:hlinkClick r:id="rId4"/>
              </a:rPr>
              <a:t>https://hackaday.io/project/12985-multisite-homeofficehackerspace-automation</a:t>
            </a:r>
            <a:endParaRPr lang="en-US" sz="1800" spc="-1" dirty="0"/>
          </a:p>
          <a:p>
            <a:endParaRPr lang="en-US" sz="1800" spc="-1" dirty="0"/>
          </a:p>
          <a:p>
            <a:r>
              <a:rPr lang="en-US" sz="1800" spc="-1" dirty="0" err="1"/>
              <a:t>Thalmic</a:t>
            </a:r>
            <a:r>
              <a:rPr lang="en-US" sz="1800" spc="-1" dirty="0"/>
              <a:t> Labs(North) Shuts Down Free Developer Access Update: It’s Back Again</a:t>
            </a:r>
            <a:br>
              <a:rPr lang="en-US" sz="1800" dirty="0"/>
            </a:br>
            <a:r>
              <a:rPr lang="en-US" sz="1800" spc="-1" dirty="0">
                <a:hlinkClick r:id="rId5"/>
              </a:rPr>
              <a:t>https://hackaday.com/2014/11/18/thalmic-labs-shuts-down-free-developer-access/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19150" y="527950"/>
            <a:ext cx="7505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Yagi Antennas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ACA84-1AA2-4EB8-8D0E-FC04277BE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92964" y="1729956"/>
            <a:ext cx="2775075" cy="2117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AF00D-6C64-44EA-A9CD-00A059BED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902" y="1603855"/>
            <a:ext cx="4762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93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19150" y="527950"/>
            <a:ext cx="7505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Yagi Antennas cont’d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AF00D-6C64-44EA-A9CD-00A059BED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4" y="1603855"/>
            <a:ext cx="4762500" cy="258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626196-399B-426B-AA55-C11414B3D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033" y="1603855"/>
            <a:ext cx="3306133" cy="26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80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19150" y="527950"/>
            <a:ext cx="7505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 Parabolic Antennas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407A9-AADF-447E-8A6D-416F69E1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698" y="1415103"/>
            <a:ext cx="2546173" cy="2774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A3ECE-51B9-4B6D-B2E1-ACEB7DD11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06" y="1796918"/>
            <a:ext cx="2731297" cy="20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88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19150" y="527950"/>
            <a:ext cx="7505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 Parabolic Antennas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9015D-2FF4-4661-804C-1C577BDC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035677"/>
            <a:ext cx="3425028" cy="1497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DE9C3-E4D2-4631-A821-60D41297B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430" y="1812958"/>
            <a:ext cx="3908210" cy="20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8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19150" y="527950"/>
            <a:ext cx="7505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Vivaldi Antennas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A67F2-5AA2-46E1-A4CE-097B05A0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606672"/>
            <a:ext cx="3018592" cy="2524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3A245-05B4-468F-AEF6-58B008C9A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325" y="1606672"/>
            <a:ext cx="3370525" cy="25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8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819150" y="527950"/>
            <a:ext cx="75057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Whisperer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(OS, Libraries)</a:t>
            </a: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>
            <a:off x="2082750" y="4200550"/>
            <a:ext cx="49785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RPITX Library                                     RTL_SDR Libraries</a:t>
            </a:r>
            <a:endParaRPr sz="180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48" y="1610450"/>
            <a:ext cx="1905950" cy="16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600" y="2039738"/>
            <a:ext cx="3263374" cy="75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659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819150" y="363075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/ GQRX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13" y="1108775"/>
            <a:ext cx="5929575" cy="373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819150" y="383600"/>
            <a:ext cx="7505700" cy="6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Salamandra - Spy Microphone Detector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016300"/>
            <a:ext cx="60960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819150" y="332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TempestSDR - Every Monitor is Wireless</a:t>
            </a:r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875" y="1286875"/>
            <a:ext cx="4620262" cy="355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819150" y="486275"/>
            <a:ext cx="7505700" cy="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Demotime….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27539" y="2167699"/>
            <a:ext cx="75057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this “Radio” thing, anyways?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753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819150" y="359325"/>
            <a:ext cx="75057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want to build one?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450" y="831575"/>
            <a:ext cx="4057100" cy="405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462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Intelligence Platform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50" y="1551275"/>
            <a:ext cx="1730525" cy="9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425" y="1551275"/>
            <a:ext cx="1730525" cy="9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>
            <a:spLocks noGrp="1"/>
          </p:cNvSpPr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Radi</a:t>
            </a:r>
            <a:r>
              <a:rPr lang="en" sz="4800" u="sng">
                <a:solidFill>
                  <a:srgbClr val="000000"/>
                </a:solidFill>
              </a:rPr>
              <a:t>oInst</a:t>
            </a:r>
            <a:r>
              <a:rPr lang="en" sz="4800">
                <a:solidFill>
                  <a:srgbClr val="000000"/>
                </a:solidFill>
              </a:rPr>
              <a:t>igator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64" name="Google Shape;264;p31"/>
          <p:cNvSpPr txBox="1">
            <a:spLocks noGrp="1"/>
          </p:cNvSpPr>
          <p:nvPr>
            <p:ph type="subTitle" idx="1"/>
          </p:nvPr>
        </p:nvSpPr>
        <p:spPr>
          <a:xfrm>
            <a:off x="7548525" y="4573700"/>
            <a:ext cx="1291200" cy="2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Conway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414400"/>
            <a:ext cx="75057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this a radio? Is that a radio???</a:t>
            </a:r>
            <a:endParaRPr dirty="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387" y="1416775"/>
            <a:ext cx="835201" cy="133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416776"/>
            <a:ext cx="1966138" cy="133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150" y="3038900"/>
            <a:ext cx="1846700" cy="14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7801" y="2756201"/>
            <a:ext cx="2684550" cy="20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0" y="3440675"/>
            <a:ext cx="2123525" cy="99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7987" y="1291211"/>
            <a:ext cx="1327026" cy="15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46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all are!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Definition (noun): The transmission and reception of electromagnetic waves of radio frequency, especially those carrying sound messages.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Definition (verb): communicate or send a message by radio.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819150" y="404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 Intelligence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819150" y="1477425"/>
            <a:ext cx="7505700" cy="21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Signals intelligence (SIGINT) is intelligence-gathering by interception of signals, whether communications between people (communications intelligence—abbreviated to COMINT) or from electronic signals not directly used in communication (electronic intelligence—abbreviated to ELINT).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 Wikipedia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107000" y="4065525"/>
            <a:ext cx="6930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BUT WHY DO WE CARE???</a:t>
            </a:r>
            <a:endParaRPr sz="3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819150" y="363075"/>
            <a:ext cx="75057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household things… Right?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50" y="1687763"/>
            <a:ext cx="1911150" cy="23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825" y="2006525"/>
            <a:ext cx="3634326" cy="17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851" y="1704350"/>
            <a:ext cx="2350799" cy="23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7963" y="1212738"/>
            <a:ext cx="6668076" cy="33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819150" y="476000"/>
            <a:ext cx="75057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Security? Not if we can get away without it!</a:t>
            </a:r>
            <a:endParaRPr sz="28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8" y="1842063"/>
            <a:ext cx="8729224" cy="14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149850" y="3634325"/>
            <a:ext cx="71751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How many of these are implemented on radios you own?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Are they secure?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Are you sure???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819150" y="476000"/>
            <a:ext cx="75057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…. Don’t mind if I do!</a:t>
            </a:r>
            <a:endParaRPr sz="28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745200" y="182880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/>
        </p:blipFill>
        <p:spPr>
          <a:xfrm>
            <a:off x="3602880" y="1828800"/>
            <a:ext cx="1334880" cy="13348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/>
          <a:stretch/>
        </p:blipFill>
        <p:spPr>
          <a:xfrm>
            <a:off x="5577840" y="868680"/>
            <a:ext cx="3291840" cy="329184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/>
          <a:stretch/>
        </p:blipFill>
        <p:spPr>
          <a:xfrm>
            <a:off x="5577840" y="995900"/>
            <a:ext cx="3291840" cy="3291840"/>
          </a:xfrm>
          <a:prstGeom prst="rect">
            <a:avLst/>
          </a:prstGeom>
          <a:ln>
            <a:noFill/>
          </a:ln>
        </p:spPr>
      </p:pic>
      <p:sp>
        <p:nvSpPr>
          <p:cNvPr id="9" name="TextShape 2"/>
          <p:cNvSpPr txBox="1"/>
          <p:nvPr/>
        </p:nvSpPr>
        <p:spPr>
          <a:xfrm>
            <a:off x="892080" y="33832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Unknown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hardware</a:t>
            </a:r>
          </a:p>
        </p:txBody>
      </p:sp>
      <p:sp>
        <p:nvSpPr>
          <p:cNvPr id="10" name="TextShape 3"/>
          <p:cNvSpPr txBox="1"/>
          <p:nvPr/>
        </p:nvSpPr>
        <p:spPr>
          <a:xfrm>
            <a:off x="3576754" y="3501540"/>
            <a:ext cx="155448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Unencrypted</a:t>
            </a:r>
          </a:p>
        </p:txBody>
      </p:sp>
    </p:spTree>
    <p:extLst>
      <p:ext uri="{BB962C8B-B14F-4D97-AF65-F5344CB8AC3E}">
        <p14:creationId xmlns:p14="http://schemas.microsoft.com/office/powerpoint/2010/main" val="30304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384</Words>
  <Application>Microsoft Office PowerPoint</Application>
  <PresentationFormat>On-screen Show (16:9)</PresentationFormat>
  <Paragraphs>98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Nunito</vt:lpstr>
      <vt:lpstr>Arial</vt:lpstr>
      <vt:lpstr>Calibri</vt:lpstr>
      <vt:lpstr>Shift</vt:lpstr>
      <vt:lpstr>RadioInstigator</vt:lpstr>
      <vt:lpstr>Who am I?</vt:lpstr>
      <vt:lpstr>What is this “Radio” thing, anyways?</vt:lpstr>
      <vt:lpstr>Is this a radio? Is that a radio???</vt:lpstr>
      <vt:lpstr>They all are!</vt:lpstr>
      <vt:lpstr>Signals Intelligence</vt:lpstr>
      <vt:lpstr>Common household things… Right?</vt:lpstr>
      <vt:lpstr>Security? Not if we can get away without it!</vt:lpstr>
      <vt:lpstr>…. Don’t mind if I do!</vt:lpstr>
      <vt:lpstr>PowerPoint Presentation</vt:lpstr>
      <vt:lpstr>My Platform - A $150 Signals Intelligence Tablet</vt:lpstr>
      <vt:lpstr>You want to build one?</vt:lpstr>
      <vt:lpstr>SigInt on a shoestring  or  Dirty SigInt Deeds Done Dirt Cheap</vt:lpstr>
      <vt:lpstr>The Notorious RTL-SDR</vt:lpstr>
      <vt:lpstr>ADALM-PLUTO</vt:lpstr>
      <vt:lpstr>HackRF</vt:lpstr>
      <vt:lpstr>KerberosSDR</vt:lpstr>
      <vt:lpstr>Antennas  … Because the ones with the SDR suck</vt:lpstr>
      <vt:lpstr>Omnidirectional Antennas</vt:lpstr>
      <vt:lpstr>Yagi Antennas</vt:lpstr>
      <vt:lpstr>Yagi Antennas cont’d</vt:lpstr>
      <vt:lpstr>Log Parabolic Antennas</vt:lpstr>
      <vt:lpstr>Log Parabolic Antennas</vt:lpstr>
      <vt:lpstr>Vivaldi Antennas</vt:lpstr>
      <vt:lpstr>Software Whisperer  (OS, Libraries)</vt:lpstr>
      <vt:lpstr>Software / GQRX</vt:lpstr>
      <vt:lpstr>Salamandra - Spy Microphone Detector</vt:lpstr>
      <vt:lpstr>TempestSDR - Every Monitor is Wireless</vt:lpstr>
      <vt:lpstr>Demotime….</vt:lpstr>
      <vt:lpstr>You want to build one?</vt:lpstr>
      <vt:lpstr>RadioInstigator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RadioInstigator</dc:title>
  <dc:creator>josh</dc:creator>
  <cp:lastModifiedBy>josh</cp:lastModifiedBy>
  <cp:revision>18</cp:revision>
  <dcterms:modified xsi:type="dcterms:W3CDTF">2019-05-30T01:56:47Z</dcterms:modified>
</cp:coreProperties>
</file>