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9.jpeg" ContentType="image/jpeg"/>
  <Override PartName="/ppt/media/image28.jpeg" ContentType="image/jpeg"/>
  <Override PartName="/ppt/media/image25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1.png" ContentType="image/png"/>
  <Override PartName="/ppt/media/image2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5.png" ContentType="image/png"/>
  <Override PartName="/ppt/media/image6.jpeg" ContentType="image/jpeg"/>
  <Override PartName="/ppt/media/image16.png" ContentType="image/pn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9.jpeg" ContentType="image/jpeg"/>
  <Override PartName="/ppt/media/image18.jpeg" ContentType="image/jpeg"/>
  <Override PartName="/ppt/media/image13.jpeg" ContentType="image/jpeg"/>
  <Override PartName="/ppt/media/image1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858680" y="1822680"/>
            <a:ext cx="5361120" cy="671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858680" y="1822680"/>
            <a:ext cx="5361120" cy="671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C5C6712-11FA-439B-95B7-B5F7806D4FEC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E5F2E9D-73AC-4B1C-834C-0DBBB39E0328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ckaday.com/2015/03/04/face-recognition-for-your-next-con/" TargetMode="External"/><Relationship Id="rId2" Type="http://schemas.openxmlformats.org/officeDocument/2006/relationships/hyperlink" Target="https://hackaday.io/project/12985-multisite-homeofficehackerspace-automation" TargetMode="External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Signals Intelligence Platform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6" name="Google Shape;129;p13" descr=""/>
          <p:cNvPicPr/>
          <p:nvPr/>
        </p:nvPicPr>
        <p:blipFill>
          <a:blip r:embed="rId1"/>
          <a:stretch/>
        </p:blipFill>
        <p:spPr>
          <a:xfrm>
            <a:off x="2759400" y="1551240"/>
            <a:ext cx="1730160" cy="97308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130;p13" descr=""/>
          <p:cNvPicPr/>
          <p:nvPr/>
        </p:nvPicPr>
        <p:blipFill>
          <a:blip r:embed="rId2"/>
          <a:stretch/>
        </p:blipFill>
        <p:spPr>
          <a:xfrm>
            <a:off x="4233600" y="1551240"/>
            <a:ext cx="1730160" cy="97308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1858680" y="18478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Nunito"/>
                <a:ea typeface="Nunito"/>
              </a:rPr>
              <a:t>Radi</a:t>
            </a:r>
            <a:r>
              <a:rPr b="0" lang="en-US" sz="4800" spc="-1" strike="noStrike" u="sng">
                <a:solidFill>
                  <a:srgbClr val="000000"/>
                </a:solidFill>
                <a:uFillTx/>
                <a:latin typeface="Nunito"/>
                <a:ea typeface="Nunito"/>
              </a:rPr>
              <a:t>oInst</a:t>
            </a:r>
            <a:r>
              <a:rPr b="0" lang="en-US" sz="4800" spc="-1" strike="noStrike">
                <a:solidFill>
                  <a:srgbClr val="000000"/>
                </a:solidFill>
                <a:latin typeface="Nunito"/>
                <a:ea typeface="Nunito"/>
              </a:rPr>
              <a:t>igator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19000" y="2714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Awareness is Key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… On Vacation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192;p21" descr=""/>
          <p:cNvPicPr/>
          <p:nvPr/>
        </p:nvPicPr>
        <p:blipFill>
          <a:blip r:embed="rId1"/>
          <a:stretch/>
        </p:blipFill>
        <p:spPr>
          <a:xfrm>
            <a:off x="421200" y="1979280"/>
            <a:ext cx="2193120" cy="21931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421200" y="4337280"/>
            <a:ext cx="219312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Spycam $37 , Amazon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6" name="Google Shape;194;p21" descr=""/>
          <p:cNvPicPr/>
          <p:nvPr/>
        </p:nvPicPr>
        <p:blipFill>
          <a:blip r:embed="rId2"/>
          <a:stretch/>
        </p:blipFill>
        <p:spPr>
          <a:xfrm>
            <a:off x="3371400" y="1875240"/>
            <a:ext cx="2400840" cy="24008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3384360" y="4385880"/>
            <a:ext cx="24004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USB cell spy *cable* $12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8" name="Google Shape;196;p21" descr=""/>
          <p:cNvPicPr/>
          <p:nvPr/>
        </p:nvPicPr>
        <p:blipFill>
          <a:blip r:embed="rId3"/>
          <a:stretch/>
        </p:blipFill>
        <p:spPr>
          <a:xfrm>
            <a:off x="5998320" y="2163960"/>
            <a:ext cx="2723760" cy="182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Review of Platforms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19000" y="1990800"/>
            <a:ext cx="374904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RTL-SDR - $20 (avg)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Originally a TV tuner card for Asian TV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Can Receive only 20 MHz-1.7GHz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03;p22" descr=""/>
          <p:cNvPicPr/>
          <p:nvPr/>
        </p:nvPicPr>
        <p:blipFill>
          <a:blip r:embed="rId1"/>
          <a:stretch/>
        </p:blipFill>
        <p:spPr>
          <a:xfrm>
            <a:off x="5655240" y="1695600"/>
            <a:ext cx="3038040" cy="30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19000" y="85572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Review of Platforms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19000" y="1990800"/>
            <a:ext cx="376992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ADALM-PLUTO - $100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Dedicated Transmit/Receive Software Radio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Transmit/Receive 70MHz-6GHz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210;p23" descr=""/>
          <p:cNvPicPr/>
          <p:nvPr/>
        </p:nvPicPr>
        <p:blipFill>
          <a:blip r:embed="rId1"/>
          <a:stretch/>
        </p:blipFill>
        <p:spPr>
          <a:xfrm>
            <a:off x="4864680" y="1562400"/>
            <a:ext cx="3921120" cy="302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19000" y="845640"/>
            <a:ext cx="7505280" cy="60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af7b51"/>
                </a:solidFill>
                <a:latin typeface="Nunito"/>
                <a:ea typeface="Nunito"/>
              </a:rPr>
              <a:t>My Platform - A $150 Signals Intelligence Tablet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19000" y="1990800"/>
            <a:ext cx="204480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Raspberry Pi 3 B+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HDMI Touchscreen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RTL-SDR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Keyboard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233a44"/>
                </a:solidFill>
                <a:latin typeface="Calibri"/>
                <a:ea typeface="Calibri"/>
              </a:rPr>
              <a:t>Cool prints!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17;p24" descr=""/>
          <p:cNvPicPr/>
          <p:nvPr/>
        </p:nvPicPr>
        <p:blipFill>
          <a:blip r:embed="rId1"/>
          <a:stretch/>
        </p:blipFill>
        <p:spPr>
          <a:xfrm>
            <a:off x="5963040" y="1447560"/>
            <a:ext cx="2543040" cy="339048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18;p24" descr=""/>
          <p:cNvPicPr/>
          <p:nvPr/>
        </p:nvPicPr>
        <p:blipFill>
          <a:blip r:embed="rId2"/>
          <a:stretch/>
        </p:blipFill>
        <p:spPr>
          <a:xfrm>
            <a:off x="2599920" y="2190960"/>
            <a:ext cx="325008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19000" y="528120"/>
            <a:ext cx="7505280" cy="56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Software Whisperer 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(OS, Libraries)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082600" y="4200480"/>
            <a:ext cx="4978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RPITX Library                                     RTL_SDR Libraries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25;p25" descr=""/>
          <p:cNvPicPr/>
          <p:nvPr/>
        </p:nvPicPr>
        <p:blipFill>
          <a:blip r:embed="rId1"/>
          <a:stretch/>
        </p:blipFill>
        <p:spPr>
          <a:xfrm>
            <a:off x="1661400" y="1610280"/>
            <a:ext cx="1905480" cy="160884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226;p25" descr=""/>
          <p:cNvPicPr/>
          <p:nvPr/>
        </p:nvPicPr>
        <p:blipFill>
          <a:blip r:embed="rId2"/>
          <a:stretch/>
        </p:blipFill>
        <p:spPr>
          <a:xfrm>
            <a:off x="4923720" y="2039760"/>
            <a:ext cx="3263040" cy="7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19000" y="363240"/>
            <a:ext cx="7505280" cy="58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Software / GQRX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232;p26" descr=""/>
          <p:cNvPicPr/>
          <p:nvPr/>
        </p:nvPicPr>
        <p:blipFill>
          <a:blip r:embed="rId1"/>
          <a:stretch/>
        </p:blipFill>
        <p:spPr>
          <a:xfrm>
            <a:off x="1607040" y="1108800"/>
            <a:ext cx="5929200" cy="37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9000" y="383760"/>
            <a:ext cx="7505280" cy="63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Salamandra - Spy Microphone Detector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238;p27" descr=""/>
          <p:cNvPicPr/>
          <p:nvPr/>
        </p:nvPicPr>
        <p:blipFill>
          <a:blip r:embed="rId1"/>
          <a:stretch/>
        </p:blipFill>
        <p:spPr>
          <a:xfrm>
            <a:off x="1523880" y="1016280"/>
            <a:ext cx="6095520" cy="376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19000" y="33228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TempestSDR - Every Monitor is Wireless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244;p28" descr=""/>
          <p:cNvPicPr/>
          <p:nvPr/>
        </p:nvPicPr>
        <p:blipFill>
          <a:blip r:embed="rId1"/>
          <a:stretch/>
        </p:blipFill>
        <p:spPr>
          <a:xfrm>
            <a:off x="2261880" y="1287000"/>
            <a:ext cx="4619880" cy="355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19000" y="486360"/>
            <a:ext cx="7505280" cy="57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Demotime….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19000" y="359280"/>
            <a:ext cx="7505280" cy="55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You want to build one?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255;p30" descr=""/>
          <p:cNvPicPr/>
          <p:nvPr/>
        </p:nvPicPr>
        <p:blipFill>
          <a:blip r:embed="rId1"/>
          <a:stretch/>
        </p:blipFill>
        <p:spPr>
          <a:xfrm>
            <a:off x="2543400" y="831600"/>
            <a:ext cx="4056840" cy="40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19000" y="414360"/>
            <a:ext cx="7505280" cy="64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Who am I?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011680" y="17373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TextShape 3"/>
          <p:cNvSpPr txBox="1"/>
          <p:nvPr/>
        </p:nvSpPr>
        <p:spPr>
          <a:xfrm>
            <a:off x="548640" y="1057320"/>
            <a:ext cx="8138160" cy="398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Josh Conway (CrankyLinuxUser)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FCC Amateur radio: KC9JEF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Facial Recog for your ‘Con (CPU bound, no gpu, no internet)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https://hackaday.com/2015/03/04/face-recognition-for-your-next-con/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Multisite Home/Office/Hackerspace Automation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2"/>
              </a:rPr>
              <a:t>https://hackaday.io/project/12985-multisite-homeofficehackerspace-automation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Thalmic Labs(North) Shuts Down Free Developer Access Update: It’s Back Again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https://hackaday.com/2014/11/18/thalmic-labs-shuts-down-free-developer-access/https://hackaday.com/2014/11/18/thalmic-labs-shuts-down-free-developer-access/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1840680" y="337032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Signals Intelligence Platform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73" name="Google Shape;261;p31" descr=""/>
          <p:cNvPicPr/>
          <p:nvPr/>
        </p:nvPicPr>
        <p:blipFill>
          <a:blip r:embed="rId1"/>
          <a:stretch/>
        </p:blipFill>
        <p:spPr>
          <a:xfrm>
            <a:off x="2759400" y="1551240"/>
            <a:ext cx="1730160" cy="97308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262;p31" descr=""/>
          <p:cNvPicPr/>
          <p:nvPr/>
        </p:nvPicPr>
        <p:blipFill>
          <a:blip r:embed="rId2"/>
          <a:stretch/>
        </p:blipFill>
        <p:spPr>
          <a:xfrm>
            <a:off x="4233600" y="1551240"/>
            <a:ext cx="1730160" cy="973080"/>
          </a:xfrm>
          <a:prstGeom prst="rect">
            <a:avLst/>
          </a:prstGeom>
          <a:ln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1858680" y="18478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Nunito"/>
                <a:ea typeface="Nunito"/>
              </a:rPr>
              <a:t>Radi</a:t>
            </a:r>
            <a:r>
              <a:rPr b="0" lang="en-US" sz="4800" spc="-1" strike="noStrike" u="sng">
                <a:solidFill>
                  <a:srgbClr val="000000"/>
                </a:solidFill>
                <a:uFillTx/>
                <a:latin typeface="Nunito"/>
                <a:ea typeface="Nunito"/>
              </a:rPr>
              <a:t>oInst</a:t>
            </a:r>
            <a:r>
              <a:rPr b="0" lang="en-US" sz="4800" spc="-1" strike="noStrike">
                <a:solidFill>
                  <a:srgbClr val="000000"/>
                </a:solidFill>
                <a:latin typeface="Nunito"/>
                <a:ea typeface="Nunito"/>
              </a:rPr>
              <a:t>igator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7548480" y="4573800"/>
            <a:ext cx="1290960" cy="28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Josh Conway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19000" y="414360"/>
            <a:ext cx="7505280" cy="64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What is this “Radio” thing, anyways?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37;p14" descr=""/>
          <p:cNvPicPr/>
          <p:nvPr/>
        </p:nvPicPr>
        <p:blipFill>
          <a:blip r:embed="rId1"/>
          <a:stretch/>
        </p:blipFill>
        <p:spPr>
          <a:xfrm>
            <a:off x="3921480" y="1416600"/>
            <a:ext cx="834840" cy="133920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38;p14" descr=""/>
          <p:cNvPicPr/>
          <p:nvPr/>
        </p:nvPicPr>
        <p:blipFill>
          <a:blip r:embed="rId2"/>
          <a:stretch/>
        </p:blipFill>
        <p:spPr>
          <a:xfrm>
            <a:off x="819000" y="1416600"/>
            <a:ext cx="1965600" cy="133920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39;p14" descr=""/>
          <p:cNvPicPr/>
          <p:nvPr/>
        </p:nvPicPr>
        <p:blipFill>
          <a:blip r:embed="rId3"/>
          <a:stretch/>
        </p:blipFill>
        <p:spPr>
          <a:xfrm>
            <a:off x="6478200" y="3038760"/>
            <a:ext cx="1846440" cy="140184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40;p14" descr=""/>
          <p:cNvPicPr/>
          <p:nvPr/>
        </p:nvPicPr>
        <p:blipFill>
          <a:blip r:embed="rId4"/>
          <a:stretch/>
        </p:blipFill>
        <p:spPr>
          <a:xfrm>
            <a:off x="3107880" y="2756160"/>
            <a:ext cx="2684160" cy="203796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41;p14" descr=""/>
          <p:cNvPicPr/>
          <p:nvPr/>
        </p:nvPicPr>
        <p:blipFill>
          <a:blip r:embed="rId5"/>
          <a:stretch/>
        </p:blipFill>
        <p:spPr>
          <a:xfrm>
            <a:off x="819000" y="3440520"/>
            <a:ext cx="2123280" cy="99360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142;p14" descr=""/>
          <p:cNvPicPr/>
          <p:nvPr/>
        </p:nvPicPr>
        <p:blipFill>
          <a:blip r:embed="rId6"/>
          <a:stretch/>
        </p:blipFill>
        <p:spPr>
          <a:xfrm>
            <a:off x="6738120" y="1291320"/>
            <a:ext cx="1326600" cy="151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They all are!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Definition (noun): The transmission and reception of electromagnetic waves of radio frequency, especially those carrying sound messages.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Definition (verb): communicate or send a message by radio.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19000" y="40428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Signals Intelligence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19000" y="1477440"/>
            <a:ext cx="7505280" cy="213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Signals intelligence (SIGINT) is intelligence-gathering by interception of signals, whether communications between people (communications intelligence—abbreviated to COMINT) or from electronic signals not directly used in communication (electronic intelligence—abbreviated to ELINT).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-- Wikipedia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07000" y="4065480"/>
            <a:ext cx="69296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cc0000"/>
                </a:solidFill>
                <a:latin typeface="Calibri"/>
                <a:ea typeface="Calibri"/>
              </a:rPr>
              <a:t>BUT WHY DO WE CARE???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19000" y="363240"/>
            <a:ext cx="7505280" cy="59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Common household things… Right?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61;p17" descr=""/>
          <p:cNvPicPr/>
          <p:nvPr/>
        </p:nvPicPr>
        <p:blipFill>
          <a:blip r:embed="rId1"/>
          <a:stretch/>
        </p:blipFill>
        <p:spPr>
          <a:xfrm>
            <a:off x="466200" y="1687680"/>
            <a:ext cx="1910880" cy="238356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62;p17" descr=""/>
          <p:cNvPicPr/>
          <p:nvPr/>
        </p:nvPicPr>
        <p:blipFill>
          <a:blip r:embed="rId2"/>
          <a:stretch/>
        </p:blipFill>
        <p:spPr>
          <a:xfrm>
            <a:off x="2488680" y="2006640"/>
            <a:ext cx="3633840" cy="174600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163;p17" descr=""/>
          <p:cNvPicPr/>
          <p:nvPr/>
        </p:nvPicPr>
        <p:blipFill>
          <a:blip r:embed="rId3"/>
          <a:stretch/>
        </p:blipFill>
        <p:spPr>
          <a:xfrm>
            <a:off x="6327000" y="1704240"/>
            <a:ext cx="2350440" cy="235044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64;p17" descr=""/>
          <p:cNvPicPr/>
          <p:nvPr/>
        </p:nvPicPr>
        <p:blipFill>
          <a:blip r:embed="rId4"/>
          <a:stretch/>
        </p:blipFill>
        <p:spPr>
          <a:xfrm>
            <a:off x="1238040" y="1212840"/>
            <a:ext cx="6667560" cy="33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19000" y="475920"/>
            <a:ext cx="7505280" cy="519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f7b51"/>
                </a:solidFill>
                <a:latin typeface="Nunito"/>
                <a:ea typeface="Nunito"/>
              </a:rPr>
              <a:t>Security? Not if we can get away without it!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70;p18" descr=""/>
          <p:cNvPicPr/>
          <p:nvPr/>
        </p:nvPicPr>
        <p:blipFill>
          <a:blip r:embed="rId1"/>
          <a:stretch/>
        </p:blipFill>
        <p:spPr>
          <a:xfrm>
            <a:off x="207360" y="1842120"/>
            <a:ext cx="8728920" cy="14590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1149840" y="3634200"/>
            <a:ext cx="717480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How many of these are implemented on radios you own?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Are they secure?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Are you sure???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19000" y="475920"/>
            <a:ext cx="7505280" cy="519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f7b51"/>
                </a:solidFill>
                <a:latin typeface="Nunito"/>
                <a:ea typeface="Nunito"/>
              </a:rPr>
              <a:t>Why we care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45200" y="1828800"/>
            <a:ext cx="1371600" cy="137160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892080" y="33832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602880" y="1828800"/>
            <a:ext cx="1334880" cy="1334880"/>
          </a:xfrm>
          <a:prstGeom prst="rect">
            <a:avLst/>
          </a:prstGeom>
          <a:ln>
            <a:noFill/>
          </a:ln>
        </p:spPr>
      </p:pic>
      <p:sp>
        <p:nvSpPr>
          <p:cNvPr id="137" name="TextShape 3"/>
          <p:cNvSpPr txBox="1"/>
          <p:nvPr/>
        </p:nvSpPr>
        <p:spPr>
          <a:xfrm>
            <a:off x="3474720" y="3474720"/>
            <a:ext cx="15544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Unencrypted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5577840" y="1054440"/>
            <a:ext cx="3291840" cy="32918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5610960" y="1313280"/>
            <a:ext cx="329184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19000" y="2714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Aware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ness is 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Key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… At 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home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85;p20" descr=""/>
          <p:cNvPicPr/>
          <p:nvPr/>
        </p:nvPicPr>
        <p:blipFill>
          <a:blip r:embed="rId1"/>
          <a:stretch/>
        </p:blipFill>
        <p:spPr>
          <a:xfrm>
            <a:off x="427320" y="1935360"/>
            <a:ext cx="2987640" cy="199836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186;p20" descr=""/>
          <p:cNvPicPr/>
          <p:nvPr/>
        </p:nvPicPr>
        <p:blipFill>
          <a:blip r:embed="rId2"/>
          <a:stretch/>
        </p:blipFill>
        <p:spPr>
          <a:xfrm>
            <a:off x="3628080" y="1935360"/>
            <a:ext cx="5277600" cy="199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2019-05-27T20:00:02Z</dcterms:modified>
  <cp:revision>2</cp:revision>
  <dc:subject/>
  <dc:title/>
</cp:coreProperties>
</file>