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42f9323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42f9323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42f9323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42f9323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42f9323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42f9323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42f9323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42f9323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042f9323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042f9323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42f932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042f932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42f9323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42f9323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042f9323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042f9323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042f9323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042f9323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42f9323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42f9323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42f932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42f932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42f9323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42f932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42f932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42f932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42f9323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42f932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42f9323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42f932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42f9323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42f9323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469cc24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469cc24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0469cc2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0469cc2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1.jpg"/><Relationship Id="rId7" Type="http://schemas.openxmlformats.org/officeDocument/2006/relationships/image" Target="../media/image6.jpg"/><Relationship Id="rId8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jpg"/><Relationship Id="rId4" Type="http://schemas.openxmlformats.org/officeDocument/2006/relationships/image" Target="../media/image16.png"/><Relationship Id="rId5" Type="http://schemas.openxmlformats.org/officeDocument/2006/relationships/image" Target="../media/image7.jp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jpg"/><Relationship Id="rId4" Type="http://schemas.openxmlformats.org/officeDocument/2006/relationships/image" Target="../media/image13.jpg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Relationship Id="rId5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Intelligence Platform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550" y="1551275"/>
            <a:ext cx="1730525" cy="97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425" y="1551275"/>
            <a:ext cx="1730525" cy="97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type="ctrTitle"/>
          </p:nvPr>
        </p:nvSpPr>
        <p:spPr>
          <a:xfrm>
            <a:off x="185870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Radi</a:t>
            </a:r>
            <a:r>
              <a:rPr lang="en" sz="4800" u="sng">
                <a:solidFill>
                  <a:srgbClr val="000000"/>
                </a:solidFill>
              </a:rPr>
              <a:t>oInst</a:t>
            </a:r>
            <a:r>
              <a:rPr lang="en" sz="4800">
                <a:solidFill>
                  <a:srgbClr val="000000"/>
                </a:solidFill>
              </a:rPr>
              <a:t>igator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Platforms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819150" y="1990725"/>
            <a:ext cx="3749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RTL-SDR - $20 (avg)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Originally a TV tuner card for Asian TV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Receive only 20 MHz-1.7GHz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00" y="1695475"/>
            <a:ext cx="3038501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819150" y="85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Review of Platforms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819150" y="1990725"/>
            <a:ext cx="3770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ADALM-PLUTO - $100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Dedicated Transmit/Receive Software Radio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Transmit/Receive 70MHz-6GHz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850" y="1562500"/>
            <a:ext cx="3921442" cy="30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819150" y="845600"/>
            <a:ext cx="75057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My Platform - A $150 Signals Intelligence Tablet</a:t>
            </a:r>
            <a:endParaRPr sz="2600"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819150" y="1990725"/>
            <a:ext cx="2045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3 B+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HDMI Touchscreen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RTL-SDR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Cool prints!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150" y="1447700"/>
            <a:ext cx="2543251" cy="339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800" y="2190925"/>
            <a:ext cx="3250426" cy="19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19150" y="527950"/>
            <a:ext cx="75057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Whisperer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(OS, Libraries)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2082750" y="4200550"/>
            <a:ext cx="4978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RPITX Library                                     RTL_SDR Libraries</a:t>
            </a:r>
            <a:endParaRPr sz="1800"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48" y="1610450"/>
            <a:ext cx="1905950" cy="16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600" y="2039738"/>
            <a:ext cx="3263374" cy="7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819150" y="363075"/>
            <a:ext cx="75057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/ GQRX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13" y="1108775"/>
            <a:ext cx="5929575" cy="37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819150" y="383600"/>
            <a:ext cx="75057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Salamandra - Spy Microphone </a:t>
            </a:r>
            <a:r>
              <a:rPr lang="en"/>
              <a:t>Detector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016300"/>
            <a:ext cx="60960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819150" y="332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TempestSDR - Every Monitor is Wireless</a:t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875" y="1286875"/>
            <a:ext cx="4620262" cy="355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819150" y="486275"/>
            <a:ext cx="75057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Demotime….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819150" y="359325"/>
            <a:ext cx="7505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want to build one?</a:t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450" y="831575"/>
            <a:ext cx="4057100" cy="40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Intelligence Platform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550" y="1551275"/>
            <a:ext cx="1730525" cy="97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425" y="1551275"/>
            <a:ext cx="1730525" cy="973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>
            <p:ph type="ctrTitle"/>
          </p:nvPr>
        </p:nvSpPr>
        <p:spPr>
          <a:xfrm>
            <a:off x="185870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Radi</a:t>
            </a:r>
            <a:r>
              <a:rPr lang="en" sz="4800" u="sng">
                <a:solidFill>
                  <a:srgbClr val="000000"/>
                </a:solidFill>
              </a:rPr>
              <a:t>oInst</a:t>
            </a:r>
            <a:r>
              <a:rPr lang="en" sz="4800">
                <a:solidFill>
                  <a:srgbClr val="000000"/>
                </a:solidFill>
              </a:rPr>
              <a:t>igator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64" name="Google Shape;264;p31"/>
          <p:cNvSpPr txBox="1"/>
          <p:nvPr>
            <p:ph idx="1" type="subTitle"/>
          </p:nvPr>
        </p:nvSpPr>
        <p:spPr>
          <a:xfrm>
            <a:off x="7548525" y="4573700"/>
            <a:ext cx="1291200" cy="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Conway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414400"/>
            <a:ext cx="75057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“Radio” thing, anyways?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387" y="1416775"/>
            <a:ext cx="835201" cy="133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416776"/>
            <a:ext cx="1966138" cy="133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150" y="3038900"/>
            <a:ext cx="1846700" cy="140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7801" y="2756201"/>
            <a:ext cx="2684550" cy="20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0" y="3440675"/>
            <a:ext cx="2123525" cy="99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7987" y="1291211"/>
            <a:ext cx="1327026" cy="15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all are!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Definition (noun): The transmission and reception of electromagnetic waves of radio frequency, especially those carrying sound messages.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Definition (verb): communicate or send a message by radio.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404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Intelligence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1477425"/>
            <a:ext cx="7505700" cy="21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Signals intelligence (SIGINT) is intelligence-gathering by interception of signals, whether communications between people (communications intelligence—abbreviated to COMINT) or from electronic signals not directly used in communication (electronic intelligence—abbreviated to ELINT).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Wikipedia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107000" y="4065525"/>
            <a:ext cx="6930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BUT WHY DO WE CARE???</a:t>
            </a:r>
            <a:endParaRPr sz="30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363075"/>
            <a:ext cx="7505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household things… Right?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50" y="1687763"/>
            <a:ext cx="1911150" cy="23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825" y="2006525"/>
            <a:ext cx="3634326" cy="17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6851" y="1704350"/>
            <a:ext cx="2350799" cy="235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7963" y="1212738"/>
            <a:ext cx="6668076" cy="33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19150" y="476000"/>
            <a:ext cx="75057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Security? Not if we can get away without it!</a:t>
            </a:r>
            <a:endParaRPr sz="28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88" y="1842063"/>
            <a:ext cx="8729224" cy="14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149850" y="3634325"/>
            <a:ext cx="71751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How many of these are implemented on radios you own?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Are they secure?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Are you sure???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271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Awareness is Key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At work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75" y="1800199"/>
            <a:ext cx="1851252" cy="246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600" y="1800199"/>
            <a:ext cx="3291153" cy="246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1075" y="2344600"/>
            <a:ext cx="3220828" cy="114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271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Awareness is Key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At home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25" y="1935375"/>
            <a:ext cx="2987975" cy="19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951" y="1935375"/>
            <a:ext cx="5278125" cy="199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271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Awareness is Key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On Vacation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75" y="1979200"/>
            <a:ext cx="2193324" cy="219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421175" y="4337150"/>
            <a:ext cx="2193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Spycam $37 , Amazon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487" y="1875350"/>
            <a:ext cx="2401024" cy="240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3384200" y="4386025"/>
            <a:ext cx="2400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USB cell spy *cable* $12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201" y="2164124"/>
            <a:ext cx="2723975" cy="18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