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6DD3-ADC1-1E6D-C9C7-6952433D6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30316-889D-BBE7-FBAA-EE328D698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6B031-AEF1-E0D3-7018-929C3C69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A126-E322-D3E4-DDA9-1E6BD51C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C70FF-8F94-79A6-B384-DCC5F25E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4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8E27-7A46-564D-414D-1996E1AC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9E27E-895B-EB54-8E86-D3D321B8C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3510-E79F-1689-27D5-5233F167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7CFD-7E75-BC66-A4C2-67D9D6B3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115BC-F439-4049-1606-BEF943DD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64383-EB58-CE23-54AA-F3496C23B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F0161-DD6E-657D-6C07-29B0F7FED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6265F-FE5D-2FEF-D499-3F86A5FF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52AEC-240C-DBA6-ED0A-A6EE214C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4016-32B9-289E-B86A-DCB2591F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8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2260-8923-7F57-105E-B12129CA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25042-3F3C-C306-9AAC-89A9ADBF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C025-19B9-FE0B-3511-E2056671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0B688-BA77-06CF-6F53-4F63E2FB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D3BA-3AB7-07C0-2FC4-470EDD02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0956-668E-D62D-CB6F-BFEDBF94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6F300-22A8-A721-73C4-9032864E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E4C1-56FD-A293-AC2F-3E3F602F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E729-65DD-9ABA-935C-26D5723E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3804-B872-EBCA-ED56-F3BF4844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8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B013-DCDF-13EC-B4A2-7027B5FE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3177-C562-BC21-B34E-54BA51EA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ACBF5-A584-C23C-22ED-5ED66C754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BC055-03C2-CD10-5123-FCB1A641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B7497-5399-425B-E016-347935B5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8C7B-85FA-9BB1-D9D0-0B2CA221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4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D9CD-9AC7-4521-5EE9-E89E846F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16936-DA72-10EF-BF17-5513B413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78BCA-5B8E-9291-AD47-E15112F1B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8DCAA-6C5F-6B52-7AE4-53447E847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D9AB5-2FA3-A97D-E435-C69E484E6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1F4F1-0696-914E-91EE-231763BF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67D0B-5925-943B-BFD9-3CA2273D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AC7DA-2475-E0B8-3DF9-EE83542B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7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8DBF-B003-7AA0-DE42-442F429D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656F1-6552-8FBB-3F8E-4D45BE2D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4A103-BFB4-18F9-62C7-558D84F7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2AFA2-DA03-11FA-7CAF-BC4F0D0E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7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ADB85-AF0C-B75A-EDD0-1A55912B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110C9-2CBD-2AF4-D10F-DDE3D575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02C85-819D-AE10-B4A5-897EE56D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D9F1-FF23-CC54-0BAA-E2A66C99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2ECA-5210-7FC0-82AB-69131E79E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6D80B-74B0-2FD6-92CA-7F8A995BB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65B64-C69F-8A52-9E79-F2A6DCF4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215E6-A718-5493-A594-68590AD7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0222F-F2D3-9AC8-4AB6-39FE4F13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647A-FF6C-A419-6FBB-0C2C5C78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3CDE8-0AA7-D926-4819-9A2268817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59356-5771-3548-DFB3-1ED10D95B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8ECD8-3C07-0ED6-0C96-367B49F1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A2082-0999-BCB9-AED2-8F8FCF5A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EDD93-A47A-71BD-CBFB-2555CA92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2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50F39-B886-B5ED-4569-7A862113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6D7D-95A3-77BE-DE1C-D2D6484E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7688-35D7-33BB-D2C6-FE547945C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E0A99-8B1B-41E6-8C4E-1B267662F1A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0BE67-9F7D-762D-FE8D-95479AD15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D961-A284-6322-EF4C-CB2DBE653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8DEDA-AA6D-4D69-8D80-6FDCA4FF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4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F7ED-2644-4847-ADD0-9DC9EC583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277593"/>
            <a:ext cx="584200" cy="46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7D6-6230-4270-9CEA-2A43160BDF69}"/>
              </a:ext>
            </a:extLst>
          </p:cNvPr>
          <p:cNvSpPr txBox="1"/>
          <p:nvPr/>
        </p:nvSpPr>
        <p:spPr>
          <a:xfrm>
            <a:off x="6410325" y="366493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FB634-10C8-4581-931F-0034F190A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714" y="1311863"/>
            <a:ext cx="368300" cy="36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16AAD1-72B7-4B73-8122-CF354EDC7966}"/>
              </a:ext>
            </a:extLst>
          </p:cNvPr>
          <p:cNvSpPr txBox="1"/>
          <p:nvPr/>
        </p:nvSpPr>
        <p:spPr>
          <a:xfrm>
            <a:off x="6325039" y="1351232"/>
            <a:ext cx="1514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Manager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77EAB8E-8BB4-4715-8D06-D009829FA432}"/>
              </a:ext>
            </a:extLst>
          </p:cNvPr>
          <p:cNvSpPr/>
          <p:nvPr/>
        </p:nvSpPr>
        <p:spPr>
          <a:xfrm>
            <a:off x="5965825" y="798291"/>
            <a:ext cx="225425" cy="3683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D3C87C-6874-4F28-B98B-E0360ED436C8}"/>
              </a:ext>
            </a:extLst>
          </p:cNvPr>
          <p:cNvSpPr/>
          <p:nvPr/>
        </p:nvSpPr>
        <p:spPr>
          <a:xfrm>
            <a:off x="931541" y="2360883"/>
            <a:ext cx="4572000" cy="419231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4D91ADC-B721-41C3-B446-4B901835756E}"/>
              </a:ext>
            </a:extLst>
          </p:cNvPr>
          <p:cNvSpPr/>
          <p:nvPr/>
        </p:nvSpPr>
        <p:spPr>
          <a:xfrm rot="3044159">
            <a:off x="5343464" y="1489400"/>
            <a:ext cx="272099" cy="9878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Azure VM | Microsoft Power Automate">
            <a:extLst>
              <a:ext uri="{FF2B5EF4-FFF2-40B4-BE49-F238E27FC236}">
                <a16:creationId xmlns:a16="http://schemas.microsoft.com/office/drawing/2014/main" id="{9A9D1631-9FB4-456F-ADAD-2E4B5A3B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74890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EA23F5-E1DC-40A6-9E5D-1FAFD096381F}"/>
              </a:ext>
            </a:extLst>
          </p:cNvPr>
          <p:cNvSpPr txBox="1"/>
          <p:nvPr/>
        </p:nvSpPr>
        <p:spPr>
          <a:xfrm>
            <a:off x="4808217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pic>
        <p:nvPicPr>
          <p:cNvPr id="22" name="Picture 4" descr="Azure VM | Microsoft Power Automate">
            <a:extLst>
              <a:ext uri="{FF2B5EF4-FFF2-40B4-BE49-F238E27FC236}">
                <a16:creationId xmlns:a16="http://schemas.microsoft.com/office/drawing/2014/main" id="{C8E47A49-114D-477D-9D6A-E9C7B018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8315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C8F032-F5FD-4021-B7DF-82B4CE75AF20}"/>
              </a:ext>
            </a:extLst>
          </p:cNvPr>
          <p:cNvSpPr txBox="1"/>
          <p:nvPr/>
        </p:nvSpPr>
        <p:spPr>
          <a:xfrm>
            <a:off x="1731642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DE0696-ABD6-4F86-BE26-44A76F5B4E29}"/>
              </a:ext>
            </a:extLst>
          </p:cNvPr>
          <p:cNvSpPr txBox="1"/>
          <p:nvPr/>
        </p:nvSpPr>
        <p:spPr>
          <a:xfrm>
            <a:off x="1141092" y="3456259"/>
            <a:ext cx="120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</a:t>
            </a:r>
            <a:r>
              <a:rPr lang="en-US" altLang="zh-C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ontroller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5622D-3D09-406D-83D6-8F2BBB82E107}"/>
              </a:ext>
            </a:extLst>
          </p:cNvPr>
          <p:cNvSpPr txBox="1"/>
          <p:nvPr/>
        </p:nvSpPr>
        <p:spPr>
          <a:xfrm>
            <a:off x="4227192" y="3475309"/>
            <a:ext cx="68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Node</a:t>
            </a:r>
          </a:p>
        </p:txBody>
      </p:sp>
      <p:pic>
        <p:nvPicPr>
          <p:cNvPr id="27" name="Picture 4" descr="Azure VM | Microsoft Power Automate">
            <a:extLst>
              <a:ext uri="{FF2B5EF4-FFF2-40B4-BE49-F238E27FC236}">
                <a16:creationId xmlns:a16="http://schemas.microsoft.com/office/drawing/2014/main" id="{12C6F54D-3132-4766-895D-9467313F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1890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D01351-EC49-4C01-9A43-5160470C75D7}"/>
              </a:ext>
            </a:extLst>
          </p:cNvPr>
          <p:cNvSpPr txBox="1"/>
          <p:nvPr/>
        </p:nvSpPr>
        <p:spPr>
          <a:xfrm>
            <a:off x="3665217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5680C-EF73-477D-BD5B-2947E54E378E}"/>
              </a:ext>
            </a:extLst>
          </p:cNvPr>
          <p:cNvSpPr txBox="1"/>
          <p:nvPr/>
        </p:nvSpPr>
        <p:spPr>
          <a:xfrm>
            <a:off x="3084192" y="3475309"/>
            <a:ext cx="68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Node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0AF9324-55EB-4479-B174-6C49FBA26725}"/>
              </a:ext>
            </a:extLst>
          </p:cNvPr>
          <p:cNvSpPr/>
          <p:nvPr/>
        </p:nvSpPr>
        <p:spPr>
          <a:xfrm rot="18898151">
            <a:off x="4417324" y="2943807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4A8B9EDD-7F3F-4BB0-9EB9-E9D6921F861A}"/>
              </a:ext>
            </a:extLst>
          </p:cNvPr>
          <p:cNvSpPr/>
          <p:nvPr/>
        </p:nvSpPr>
        <p:spPr>
          <a:xfrm rot="2606325">
            <a:off x="3655012" y="2925916"/>
            <a:ext cx="249465" cy="6016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A6ACD97-6DD5-46CD-8E64-C644269FB80B}"/>
              </a:ext>
            </a:extLst>
          </p:cNvPr>
          <p:cNvSpPr/>
          <p:nvPr/>
        </p:nvSpPr>
        <p:spPr>
          <a:xfrm rot="16200000">
            <a:off x="2531374" y="3648657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1A1ECE-FDC0-4144-AD2C-CDFF7DEDC0AD}"/>
              </a:ext>
            </a:extLst>
          </p:cNvPr>
          <p:cNvSpPr/>
          <p:nvPr/>
        </p:nvSpPr>
        <p:spPr>
          <a:xfrm>
            <a:off x="1064891" y="2443301"/>
            <a:ext cx="4286249" cy="207100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5C3CF1-13CC-4A93-9C2F-92CABED48E64}"/>
              </a:ext>
            </a:extLst>
          </p:cNvPr>
          <p:cNvSpPr txBox="1"/>
          <p:nvPr/>
        </p:nvSpPr>
        <p:spPr>
          <a:xfrm>
            <a:off x="982218" y="4550056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F8849460-5B6F-40EA-83D7-E9ABEC041D24}"/>
              </a:ext>
            </a:extLst>
          </p:cNvPr>
          <p:cNvSpPr/>
          <p:nvPr/>
        </p:nvSpPr>
        <p:spPr>
          <a:xfrm rot="17200639">
            <a:off x="4015273" y="3973934"/>
            <a:ext cx="264140" cy="17776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2149A4-05F7-464F-83EE-836F82338573}"/>
              </a:ext>
            </a:extLst>
          </p:cNvPr>
          <p:cNvSpPr txBox="1"/>
          <p:nvPr/>
        </p:nvSpPr>
        <p:spPr>
          <a:xfrm>
            <a:off x="941066" y="2065608"/>
            <a:ext cx="135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region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960A80-4EE0-49FD-91B2-99BD128F94DA}"/>
              </a:ext>
            </a:extLst>
          </p:cNvPr>
          <p:cNvSpPr/>
          <p:nvPr/>
        </p:nvSpPr>
        <p:spPr>
          <a:xfrm>
            <a:off x="6546462" y="2360883"/>
            <a:ext cx="4572000" cy="419231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" descr="Azure VM | Microsoft Power Automate">
            <a:extLst>
              <a:ext uri="{FF2B5EF4-FFF2-40B4-BE49-F238E27FC236}">
                <a16:creationId xmlns:a16="http://schemas.microsoft.com/office/drawing/2014/main" id="{4B9C6593-0AC3-4D49-ACA2-22B420F6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89811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C290BE5-0A50-408F-9836-5B7A0A1DEF26}"/>
              </a:ext>
            </a:extLst>
          </p:cNvPr>
          <p:cNvSpPr txBox="1"/>
          <p:nvPr/>
        </p:nvSpPr>
        <p:spPr>
          <a:xfrm>
            <a:off x="10423138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pic>
        <p:nvPicPr>
          <p:cNvPr id="49" name="Picture 4" descr="Azure VM | Microsoft Power Automate">
            <a:extLst>
              <a:ext uri="{FF2B5EF4-FFF2-40B4-BE49-F238E27FC236}">
                <a16:creationId xmlns:a16="http://schemas.microsoft.com/office/drawing/2014/main" id="{B30CCCAF-3E77-4C52-B202-D6B50B08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13236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F799904-F670-4031-A87B-1FDC8994D3EA}"/>
              </a:ext>
            </a:extLst>
          </p:cNvPr>
          <p:cNvSpPr txBox="1"/>
          <p:nvPr/>
        </p:nvSpPr>
        <p:spPr>
          <a:xfrm>
            <a:off x="7346563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0B91F7-1D33-43A1-9807-FCBB882AD6F2}"/>
              </a:ext>
            </a:extLst>
          </p:cNvPr>
          <p:cNvSpPr txBox="1"/>
          <p:nvPr/>
        </p:nvSpPr>
        <p:spPr>
          <a:xfrm>
            <a:off x="6756013" y="3456259"/>
            <a:ext cx="120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Controller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7F28D3-8FB7-4827-B8AB-1A97828DE312}"/>
              </a:ext>
            </a:extLst>
          </p:cNvPr>
          <p:cNvSpPr txBox="1"/>
          <p:nvPr/>
        </p:nvSpPr>
        <p:spPr>
          <a:xfrm>
            <a:off x="9842113" y="3475309"/>
            <a:ext cx="68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Node</a:t>
            </a:r>
          </a:p>
        </p:txBody>
      </p:sp>
      <p:pic>
        <p:nvPicPr>
          <p:cNvPr id="54" name="Picture 4" descr="Azure VM | Microsoft Power Automate">
            <a:extLst>
              <a:ext uri="{FF2B5EF4-FFF2-40B4-BE49-F238E27FC236}">
                <a16:creationId xmlns:a16="http://schemas.microsoft.com/office/drawing/2014/main" id="{907AEB1B-C13B-4B87-BC55-28FB749CD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46811" y="3894408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DBF1B48-8D40-4F00-BBBA-A24F2E7D4D20}"/>
              </a:ext>
            </a:extLst>
          </p:cNvPr>
          <p:cNvSpPr txBox="1"/>
          <p:nvPr/>
        </p:nvSpPr>
        <p:spPr>
          <a:xfrm>
            <a:off x="9280138" y="4246833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C585E9-D7C1-4651-BA19-08FBAD44D502}"/>
              </a:ext>
            </a:extLst>
          </p:cNvPr>
          <p:cNvSpPr txBox="1"/>
          <p:nvPr/>
        </p:nvSpPr>
        <p:spPr>
          <a:xfrm>
            <a:off x="8699113" y="3475309"/>
            <a:ext cx="68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Node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585745E3-E781-43FF-9D9F-A78829559707}"/>
              </a:ext>
            </a:extLst>
          </p:cNvPr>
          <p:cNvSpPr/>
          <p:nvPr/>
        </p:nvSpPr>
        <p:spPr>
          <a:xfrm rot="18898151">
            <a:off x="10032245" y="2943807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15699379-F6B0-4F29-9F76-FFE3D4B97F53}"/>
              </a:ext>
            </a:extLst>
          </p:cNvPr>
          <p:cNvSpPr/>
          <p:nvPr/>
        </p:nvSpPr>
        <p:spPr>
          <a:xfrm rot="2606325">
            <a:off x="9269933" y="2925916"/>
            <a:ext cx="249465" cy="6016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9CD25FBB-4444-4401-9CCD-DC877BC2FCBD}"/>
              </a:ext>
            </a:extLst>
          </p:cNvPr>
          <p:cNvSpPr/>
          <p:nvPr/>
        </p:nvSpPr>
        <p:spPr>
          <a:xfrm rot="16200000">
            <a:off x="8146295" y="3648657"/>
            <a:ext cx="264140" cy="5709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B5FA6-CC6F-4B00-8C5C-FBB43E6BEC18}"/>
              </a:ext>
            </a:extLst>
          </p:cNvPr>
          <p:cNvSpPr/>
          <p:nvPr/>
        </p:nvSpPr>
        <p:spPr>
          <a:xfrm>
            <a:off x="6546462" y="2446652"/>
            <a:ext cx="4419599" cy="206765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943479-F0C5-49F1-B220-629A4D947433}"/>
              </a:ext>
            </a:extLst>
          </p:cNvPr>
          <p:cNvSpPr txBox="1"/>
          <p:nvPr/>
        </p:nvSpPr>
        <p:spPr>
          <a:xfrm>
            <a:off x="10340996" y="4585237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E7103754-7C9D-46CD-A6DE-0B695BD86519}"/>
              </a:ext>
            </a:extLst>
          </p:cNvPr>
          <p:cNvSpPr/>
          <p:nvPr/>
        </p:nvSpPr>
        <p:spPr>
          <a:xfrm rot="4401884">
            <a:off x="7851205" y="3987857"/>
            <a:ext cx="249465" cy="175649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8CD46C-A2FF-43BF-8CBE-2408755A92DE}"/>
              </a:ext>
            </a:extLst>
          </p:cNvPr>
          <p:cNvSpPr txBox="1"/>
          <p:nvPr/>
        </p:nvSpPr>
        <p:spPr>
          <a:xfrm>
            <a:off x="9613195" y="2065608"/>
            <a:ext cx="1496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region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946B3C-90FD-4D7B-9686-6F49BAC0FB05}"/>
              </a:ext>
            </a:extLst>
          </p:cNvPr>
          <p:cNvSpPr txBox="1"/>
          <p:nvPr/>
        </p:nvSpPr>
        <p:spPr>
          <a:xfrm>
            <a:off x="5499018" y="3505735"/>
            <a:ext cx="106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Site Recovery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B070FF-CF82-534A-B972-C6C9E4140726}"/>
              </a:ext>
            </a:extLst>
          </p:cNvPr>
          <p:cNvSpPr/>
          <p:nvPr/>
        </p:nvSpPr>
        <p:spPr>
          <a:xfrm>
            <a:off x="675249" y="1247188"/>
            <a:ext cx="10677377" cy="549651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E77F12-B76C-CBAB-F438-068EACA5B985}"/>
              </a:ext>
            </a:extLst>
          </p:cNvPr>
          <p:cNvCxnSpPr>
            <a:cxnSpLocks/>
          </p:cNvCxnSpPr>
          <p:nvPr/>
        </p:nvCxnSpPr>
        <p:spPr>
          <a:xfrm>
            <a:off x="4892886" y="6022866"/>
            <a:ext cx="234995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0AD885-92B2-E1E3-F2BF-EAE4436EE920}"/>
              </a:ext>
            </a:extLst>
          </p:cNvPr>
          <p:cNvSpPr txBox="1"/>
          <p:nvPr/>
        </p:nvSpPr>
        <p:spPr>
          <a:xfrm>
            <a:off x="5455447" y="5742664"/>
            <a:ext cx="1335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Geo-replication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CB656-0016-871B-76D8-ED3491506580}"/>
              </a:ext>
            </a:extLst>
          </p:cNvPr>
          <p:cNvSpPr txBox="1"/>
          <p:nvPr/>
        </p:nvSpPr>
        <p:spPr>
          <a:xfrm>
            <a:off x="2440886" y="5186243"/>
            <a:ext cx="179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SQL Database failover group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D92F746-81D2-2299-CDFA-98073E80E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4240" y="5647908"/>
            <a:ext cx="648958" cy="64895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FC24EDA-DBB8-2432-1A36-CD455B17B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5851" y="5658283"/>
            <a:ext cx="648958" cy="6489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14271E1-ACFA-97FD-F5F0-CA4897D23FEC}"/>
              </a:ext>
            </a:extLst>
          </p:cNvPr>
          <p:cNvSpPr/>
          <p:nvPr/>
        </p:nvSpPr>
        <p:spPr>
          <a:xfrm>
            <a:off x="3996885" y="5517343"/>
            <a:ext cx="4216673" cy="892742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79C3DE-9DB5-39ED-3C04-6362B879D870}"/>
              </a:ext>
            </a:extLst>
          </p:cNvPr>
          <p:cNvSpPr/>
          <p:nvPr/>
        </p:nvSpPr>
        <p:spPr>
          <a:xfrm>
            <a:off x="4680284" y="5220174"/>
            <a:ext cx="2787316" cy="294300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Read-write listener</a:t>
            </a:r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E58C869E-F6C6-4D69-607E-9C15AF116CA0}"/>
              </a:ext>
            </a:extLst>
          </p:cNvPr>
          <p:cNvSpPr/>
          <p:nvPr/>
        </p:nvSpPr>
        <p:spPr>
          <a:xfrm rot="18881958">
            <a:off x="6417053" y="1536391"/>
            <a:ext cx="292221" cy="895762"/>
          </a:xfrm>
          <a:prstGeom prst="downArrow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EC2F19-E9B4-97E2-EC22-3302B7D646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1" y="852669"/>
            <a:ext cx="995641" cy="34136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0B34710-16AA-B1BE-AB9D-2F8DB3186C1B}"/>
              </a:ext>
            </a:extLst>
          </p:cNvPr>
          <p:cNvSpPr txBox="1"/>
          <p:nvPr/>
        </p:nvSpPr>
        <p:spPr>
          <a:xfrm>
            <a:off x="4243781" y="4496346"/>
            <a:ext cx="1297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B380ED-0C50-D03D-7928-697447969EEC}"/>
              </a:ext>
            </a:extLst>
          </p:cNvPr>
          <p:cNvSpPr txBox="1"/>
          <p:nvPr/>
        </p:nvSpPr>
        <p:spPr>
          <a:xfrm>
            <a:off x="6811898" y="4497251"/>
            <a:ext cx="1297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D801EB-15DC-5C57-4EA0-88EC12AA267E}"/>
              </a:ext>
            </a:extLst>
          </p:cNvPr>
          <p:cNvSpPr txBox="1"/>
          <p:nvPr/>
        </p:nvSpPr>
        <p:spPr>
          <a:xfrm>
            <a:off x="3925992" y="2832452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GW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6F3915F-E8A6-3C94-7271-CABFD3B4CC76}"/>
              </a:ext>
            </a:extLst>
          </p:cNvPr>
          <p:cNvCxnSpPr>
            <a:cxnSpLocks/>
            <a:stCxn id="34" idx="3"/>
            <a:endCxn id="61" idx="1"/>
          </p:cNvCxnSpPr>
          <p:nvPr/>
        </p:nvCxnSpPr>
        <p:spPr>
          <a:xfrm>
            <a:off x="5351140" y="3478804"/>
            <a:ext cx="1195322" cy="16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E5B5593-3298-46C0-F6E2-A3E741FC3638}"/>
              </a:ext>
            </a:extLst>
          </p:cNvPr>
          <p:cNvSpPr txBox="1"/>
          <p:nvPr/>
        </p:nvSpPr>
        <p:spPr>
          <a:xfrm>
            <a:off x="5443150" y="3198663"/>
            <a:ext cx="1335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Geo-replication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E192DAC-8D7D-186B-CE37-D07F4F5B5451}"/>
              </a:ext>
            </a:extLst>
          </p:cNvPr>
          <p:cNvSpPr txBox="1"/>
          <p:nvPr/>
        </p:nvSpPr>
        <p:spPr>
          <a:xfrm>
            <a:off x="9542771" y="2832452"/>
            <a:ext cx="466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GW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CA205BCB-5F3E-FB71-68EF-527FC0A62E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C73AE6E-0938-E9D0-10E3-F4ECCB5CCD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42771" y="2444830"/>
            <a:ext cx="418336" cy="418336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ECD309B-9BA6-1A7B-3FFE-85CE6CDABB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8033" y="2459161"/>
            <a:ext cx="418336" cy="41833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2686929-4D95-AAA4-E6E3-0521C7572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97" y="3894408"/>
            <a:ext cx="573609" cy="33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68204BB1-6ACB-A960-C27A-C769DE669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08" y="3926546"/>
            <a:ext cx="573609" cy="33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>
            <a:extLst>
              <a:ext uri="{FF2B5EF4-FFF2-40B4-BE49-F238E27FC236}">
                <a16:creationId xmlns:a16="http://schemas.microsoft.com/office/drawing/2014/main" id="{62728765-7A47-12FC-37A5-D1DA1AB20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06" y="3911989"/>
            <a:ext cx="573609" cy="33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8773C0DA-E1B0-3636-2A71-9E0EEFAC7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35" y="3920007"/>
            <a:ext cx="573609" cy="33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>
            <a:extLst>
              <a:ext uri="{FF2B5EF4-FFF2-40B4-BE49-F238E27FC236}">
                <a16:creationId xmlns:a16="http://schemas.microsoft.com/office/drawing/2014/main" id="{93BFA2A5-3114-D9BB-0430-D2841D0D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669" y="3926546"/>
            <a:ext cx="573609" cy="33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>
            <a:extLst>
              <a:ext uri="{FF2B5EF4-FFF2-40B4-BE49-F238E27FC236}">
                <a16:creationId xmlns:a16="http://schemas.microsoft.com/office/drawing/2014/main" id="{4F9DA2BE-0E25-4E72-3BB6-96B104B70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166" y="3895404"/>
            <a:ext cx="573609" cy="33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68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Zhihao Guo</dc:creator>
  <cp:lastModifiedBy>Zhihao Guo</cp:lastModifiedBy>
  <cp:revision>3</cp:revision>
  <dcterms:created xsi:type="dcterms:W3CDTF">2024-06-05T03:02:00Z</dcterms:created>
  <dcterms:modified xsi:type="dcterms:W3CDTF">2024-06-05T06:25:43Z</dcterms:modified>
</cp:coreProperties>
</file>