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5"/>
    <p:restoredTop sz="94694"/>
  </p:normalViewPr>
  <p:slideViewPr>
    <p:cSldViewPr snapToGrid="0">
      <p:cViewPr>
        <p:scale>
          <a:sx n="90" d="100"/>
          <a:sy n="90" d="100"/>
        </p:scale>
        <p:origin x="172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9973-9BA1-1E48-83B8-31ED932CB1E0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587B-8642-0A4A-88E1-76D8C1C0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4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9973-9BA1-1E48-83B8-31ED932CB1E0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587B-8642-0A4A-88E1-76D8C1C0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9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3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3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9973-9BA1-1E48-83B8-31ED932CB1E0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587B-8642-0A4A-88E1-76D8C1C0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7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9973-9BA1-1E48-83B8-31ED932CB1E0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587B-8642-0A4A-88E1-76D8C1C0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1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9973-9BA1-1E48-83B8-31ED932CB1E0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587B-8642-0A4A-88E1-76D8C1C0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2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9973-9BA1-1E48-83B8-31ED932CB1E0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587B-8642-0A4A-88E1-76D8C1C0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4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5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9973-9BA1-1E48-83B8-31ED932CB1E0}" type="datetimeFigureOut">
              <a:rPr lang="en-US" smtClean="0"/>
              <a:t>8/20/24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587B-8642-0A4A-88E1-76D8C1C0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6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9973-9BA1-1E48-83B8-31ED932CB1E0}" type="datetimeFigureOut">
              <a:rPr lang="en-US" smtClean="0"/>
              <a:t>8/20/24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587B-8642-0A4A-88E1-76D8C1C0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6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9973-9BA1-1E48-83B8-31ED932CB1E0}" type="datetimeFigureOut">
              <a:rPr lang="en-US" smtClean="0"/>
              <a:t>8/20/24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587B-8642-0A4A-88E1-76D8C1C0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4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8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9973-9BA1-1E48-83B8-31ED932CB1E0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587B-8642-0A4A-88E1-76D8C1C0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4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8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9973-9BA1-1E48-83B8-31ED932CB1E0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2587B-8642-0A4A-88E1-76D8C1C0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3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5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D9973-9BA1-1E48-83B8-31ED932CB1E0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2587B-8642-0A4A-88E1-76D8C1C06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6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F0B6A9-32D6-506E-EAB2-D5D14D426310}"/>
              </a:ext>
            </a:extLst>
          </p:cNvPr>
          <p:cNvSpPr txBox="1"/>
          <p:nvPr/>
        </p:nvSpPr>
        <p:spPr>
          <a:xfrm>
            <a:off x="1972994" y="492369"/>
            <a:ext cx="2912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A&amp;B BIOL 206 Lab Report #1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9D9B2-2647-C646-456A-1D4542246D86}"/>
              </a:ext>
            </a:extLst>
          </p:cNvPr>
          <p:cNvSpPr txBox="1"/>
          <p:nvPr/>
        </p:nvSpPr>
        <p:spPr>
          <a:xfrm>
            <a:off x="734385" y="1000200"/>
            <a:ext cx="5117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My first &amp; last name is: _____________________________________________</a:t>
            </a:r>
          </a:p>
        </p:txBody>
      </p:sp>
      <p:pic>
        <p:nvPicPr>
          <p:cNvPr id="1026" name="Picture 2" descr="The figure depicts an anterior view of the female human body.">
            <a:extLst>
              <a:ext uri="{FF2B5EF4-FFF2-40B4-BE49-F238E27FC236}">
                <a16:creationId xmlns:a16="http://schemas.microsoft.com/office/drawing/2014/main" id="{AEEEA7CF-67F4-7BA1-9E01-AC06CB49F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83" y="1885949"/>
            <a:ext cx="2105291" cy="496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B696C7-618F-ED9C-FF93-69978C949DB6}"/>
              </a:ext>
            </a:extLst>
          </p:cNvPr>
          <p:cNvCxnSpPr/>
          <p:nvPr/>
        </p:nvCxnSpPr>
        <p:spPr>
          <a:xfrm flipH="1">
            <a:off x="450583" y="3043238"/>
            <a:ext cx="283802" cy="985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551EF3-ACC7-4817-37D1-F731DB7C771D}"/>
              </a:ext>
            </a:extLst>
          </p:cNvPr>
          <p:cNvCxnSpPr>
            <a:cxnSpLocks/>
          </p:cNvCxnSpPr>
          <p:nvPr/>
        </p:nvCxnSpPr>
        <p:spPr>
          <a:xfrm flipV="1">
            <a:off x="2148848" y="2052597"/>
            <a:ext cx="0" cy="6977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C7FDCD-FF98-F9E5-6C86-6559C6C44AF7}"/>
              </a:ext>
            </a:extLst>
          </p:cNvPr>
          <p:cNvCxnSpPr>
            <a:cxnSpLocks/>
          </p:cNvCxnSpPr>
          <p:nvPr/>
        </p:nvCxnSpPr>
        <p:spPr>
          <a:xfrm>
            <a:off x="1503228" y="3638550"/>
            <a:ext cx="10526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5A3380-ADF2-4819-429D-88EE5A587CF6}"/>
              </a:ext>
            </a:extLst>
          </p:cNvPr>
          <p:cNvSpPr txBox="1"/>
          <p:nvPr/>
        </p:nvSpPr>
        <p:spPr>
          <a:xfrm>
            <a:off x="2960593" y="2052597"/>
            <a:ext cx="34468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How would you describe the indicated direction?</a:t>
            </a:r>
          </a:p>
          <a:p>
            <a:endParaRPr lang="en-US" sz="1200" dirty="0"/>
          </a:p>
          <a:p>
            <a:r>
              <a:rPr lang="en-US" sz="1200" dirty="0"/>
              <a:t>1.</a:t>
            </a:r>
          </a:p>
          <a:p>
            <a:endParaRPr lang="en-US" sz="1200" dirty="0"/>
          </a:p>
          <a:p>
            <a:r>
              <a:rPr lang="en-US" sz="1200" dirty="0"/>
              <a:t>2.</a:t>
            </a:r>
          </a:p>
          <a:p>
            <a:endParaRPr lang="en-US" sz="1200" dirty="0"/>
          </a:p>
          <a:p>
            <a:r>
              <a:rPr lang="en-US" sz="1200" dirty="0"/>
              <a:t>3.</a:t>
            </a:r>
          </a:p>
          <a:p>
            <a:endParaRPr lang="en-US" sz="1200" dirty="0"/>
          </a:p>
          <a:p>
            <a:r>
              <a:rPr lang="en-US" sz="1200" dirty="0"/>
              <a:t>How about the labeled region?</a:t>
            </a:r>
          </a:p>
          <a:p>
            <a:endParaRPr lang="en-US" sz="1200" dirty="0"/>
          </a:p>
          <a:p>
            <a:r>
              <a:rPr lang="en-US" sz="1200" dirty="0"/>
              <a:t>4.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5.</a:t>
            </a:r>
          </a:p>
          <a:p>
            <a:endParaRPr lang="en-US" sz="1200" dirty="0"/>
          </a:p>
          <a:p>
            <a:r>
              <a:rPr lang="en-US" sz="1200" dirty="0"/>
              <a:t>6.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7.</a:t>
            </a:r>
          </a:p>
          <a:p>
            <a:endParaRPr lang="en-US" sz="1200" dirty="0"/>
          </a:p>
          <a:p>
            <a:r>
              <a:rPr lang="en-US" sz="1200" dirty="0"/>
              <a:t>8.</a:t>
            </a:r>
          </a:p>
          <a:p>
            <a:endParaRPr lang="en-US" sz="1200" dirty="0"/>
          </a:p>
          <a:p>
            <a:r>
              <a:rPr lang="en-US" sz="1200" dirty="0"/>
              <a:t>What is the position called that we assume when describing anatomy?</a:t>
            </a:r>
          </a:p>
          <a:p>
            <a:endParaRPr lang="en-US" sz="1200" dirty="0"/>
          </a:p>
          <a:p>
            <a:r>
              <a:rPr lang="en-US" sz="1200" dirty="0"/>
              <a:t>9. 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In which quadrant would you feel pain in if your appendix was inflamed? </a:t>
            </a:r>
          </a:p>
          <a:p>
            <a:endParaRPr lang="en-US" sz="1200" dirty="0"/>
          </a:p>
          <a:p>
            <a:r>
              <a:rPr lang="en-US" sz="1200" dirty="0"/>
              <a:t>10.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F6954A-1E7E-6A84-8E4C-3E3D9270483A}"/>
              </a:ext>
            </a:extLst>
          </p:cNvPr>
          <p:cNvSpPr txBox="1"/>
          <p:nvPr/>
        </p:nvSpPr>
        <p:spPr>
          <a:xfrm>
            <a:off x="2148848" y="2216804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1EC69A-CB82-C3DC-D05E-35D52EADEF6F}"/>
              </a:ext>
            </a:extLst>
          </p:cNvPr>
          <p:cNvSpPr txBox="1"/>
          <p:nvPr/>
        </p:nvSpPr>
        <p:spPr>
          <a:xfrm>
            <a:off x="300564" y="3453884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9E28D6-65DC-E31C-014F-1B85D72CA847}"/>
              </a:ext>
            </a:extLst>
          </p:cNvPr>
          <p:cNvSpPr txBox="1"/>
          <p:nvPr/>
        </p:nvSpPr>
        <p:spPr>
          <a:xfrm>
            <a:off x="2148848" y="3296026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D79C1E-9CED-9CA7-6BD9-2B2E92BA2661}"/>
              </a:ext>
            </a:extLst>
          </p:cNvPr>
          <p:cNvSpPr txBox="1"/>
          <p:nvPr/>
        </p:nvSpPr>
        <p:spPr>
          <a:xfrm>
            <a:off x="1441785" y="2257153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DB4830-9DFE-AB8E-50B9-AC24B9CF97F5}"/>
              </a:ext>
            </a:extLst>
          </p:cNvPr>
          <p:cNvSpPr txBox="1"/>
          <p:nvPr/>
        </p:nvSpPr>
        <p:spPr>
          <a:xfrm>
            <a:off x="1353209" y="2813023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8C42AB-2BA2-8FB4-FDE1-97456F79C8BF}"/>
              </a:ext>
            </a:extLst>
          </p:cNvPr>
          <p:cNvSpPr txBox="1"/>
          <p:nvPr/>
        </p:nvSpPr>
        <p:spPr>
          <a:xfrm>
            <a:off x="442465" y="4369592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F8701-C8B3-AC06-B6D5-54A95C485FF1}"/>
              </a:ext>
            </a:extLst>
          </p:cNvPr>
          <p:cNvSpPr txBox="1"/>
          <p:nvPr/>
        </p:nvSpPr>
        <p:spPr>
          <a:xfrm>
            <a:off x="1353209" y="3851896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2DB4A9-F0A9-399B-FB02-01777592948F}"/>
              </a:ext>
            </a:extLst>
          </p:cNvPr>
          <p:cNvSpPr txBox="1"/>
          <p:nvPr/>
        </p:nvSpPr>
        <p:spPr>
          <a:xfrm>
            <a:off x="1053171" y="5776980"/>
            <a:ext cx="30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03829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</TotalTime>
  <Words>87</Words>
  <Application>Microsoft Macintosh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ludwarbc</dc:creator>
  <cp:lastModifiedBy>ludwarbc</cp:lastModifiedBy>
  <cp:revision>1</cp:revision>
  <dcterms:created xsi:type="dcterms:W3CDTF">2024-08-20T15:24:25Z</dcterms:created>
  <dcterms:modified xsi:type="dcterms:W3CDTF">2024-08-20T15:38:14Z</dcterms:modified>
</cp:coreProperties>
</file>