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0"/>
    <p:restoredTop sz="94638"/>
  </p:normalViewPr>
  <p:slideViewPr>
    <p:cSldViewPr snapToGrid="0">
      <p:cViewPr>
        <p:scale>
          <a:sx n="123" d="100"/>
          <a:sy n="123" d="100"/>
        </p:scale>
        <p:origin x="180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6:58:16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24575,'18'0'0,"1"0"0,2 0 0,1 3 0,-5 1 0,3 3 0,-2 0 0,3 0 0,-3 0 0,2 0 0,-2 3 0,3-2 0,5 6 0,0-2 0,1 3 0,3 0 0,-3 5 0,0-4 0,5 8 0,-9-9 0,0 4 0,-3-8 0,-6 1 0,3-4 0,-7 1 0,-1-3 0,-4 0 0,1-3 0,0 2 0,0-4 0,0 4 0,-1-4 0,-2 4 0,0-5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7:00:55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24575,'11'0'0,"-4"0"0,4 0 0,-5 0 0,-1 2 0,1-1 0,0 4 0,0-4 0,0 1 0,0 1 0,-1-2 0,1 4 0,3-4 0,-2 4 0,2-4 0,0 4 0,-2-4 0,2 4 0,0-4 0,-3 2 0,3-1 0,-3-1 0,0 4 0,0-4 0,0 2 0,-1-1 0,1-1 0,0 2 0,0-3 0,0 2 0,0-1 0,-1 1 0,1 1 0,0-2 0,0 1 0,0 1 0,0-2 0,-1 4 0,1-5 0,0 3 0,0-3 0,0 3 0,-1-3 0,1 6 0,0-6 0,0 5 0,3-4 0,1 5 0,0-3 0,2 1 0,-6 1 0,6-2 0,-2 1 0,0 1 0,2-1 0,-2 2 0,3-2 0,-3 1 0,2-1 0,-2 2 0,3-2 0,-4 1 0,0-1 0,0 2 0,-2-3 0,2 3 0,0-5 0,-2 4 0,2-5 0,-4 6 0,1-6 0,0 6 0,0-6 0,3 6 0,-2-5 0,2 4 0,-4-4 0,1 4 0,0-4 0,0 4 0,0-4 0,0 1 0,0 1 0,-1-2 0,1 1 0,3 1 0,-2-2 0,2 4 0,-3-4 0,0 2 0,3 0 0,-3-3 0,3 6 0,0-5 0,-2 4 0,2-4 0,-3 4 0,-1-5 0,1 6 0,0-6 0,0 3 0,0 0 0,0-3 0,0 3 0,-1 0 0,1-3 0,0 3 0,-3 0 0,2-3 0,-2 3 0,0 0 0,2-3 0,-1 3 0,1-3 0,1 2 0,0 2 0,0-1 0,-1-1 0,1-2 0,0 3 0,-1-2 0,1 4 0,-1-5 0,-2 5 0,2-4 0,-2 1 0,3-2 0,-3 3 0,2-3 0,-2 3 0,0-1 0,2-1 0,-2 2 0,2-1 0,1-1 0,-3 4 0,1-5 0,-1 5 0,3-4 0,-3 4 0,-1-5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7CA5-EDE0-6742-ACC0-42D5806205D9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4673-C653-974B-95A7-C2B36228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0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E338F-CB72-F22A-59BC-802AB63EC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385B3-1413-FD7A-DFFF-9D8BBC5A7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BB361-6B17-8B2D-70D7-64DD99443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B800-A46E-CE7C-00A4-030F5A25C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63C9-108D-DCAE-70A6-2F9BFD97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59AF8-5B08-A639-1EBA-1FCF7AF29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B47D1-8181-FCF1-4EA9-4A7EBED33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7A41-F4A3-9D7E-1D3B-A78EFBD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0538-546D-30AA-CD7A-D1E1E03B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C6D063-6481-C4CB-0C74-3927467BB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6B594-CD27-B547-36F7-CE9F3D0F5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203DC-564C-8251-B801-3B9381F2E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F235-3066-A029-ACEE-A3E183DD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6F1B0-876F-73E4-0361-F7BD2092B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6A610-BD3F-6BCA-50D9-1F52C6933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F91F-3E16-BFA7-D60F-FD75213F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090B7-885A-493C-AA41-E3BCD2F2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3C8A2-A93F-58B8-123D-34055D10D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A1F78-E807-A4EB-91EC-103FA80DC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FD41C-A751-95EF-AC02-0BDBE02E9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D4673-C653-974B-95A7-C2B3622886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0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9973-9BA1-1E48-83B8-31ED932CB1E0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0B6A9-32D6-506E-EAB2-D5D14D426310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D9B2-2647-C646-456A-1D4542246D86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pic>
        <p:nvPicPr>
          <p:cNvPr id="1026" name="Picture 2" descr="The figure depicts an anterior view of the female human body.">
            <a:extLst>
              <a:ext uri="{FF2B5EF4-FFF2-40B4-BE49-F238E27FC236}">
                <a16:creationId xmlns:a16="http://schemas.microsoft.com/office/drawing/2014/main" id="{AEEEA7CF-67F4-7BA1-9E01-AC06CB49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" y="1885949"/>
            <a:ext cx="2105291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696C7-618F-ED9C-FF93-69978C949DB6}"/>
              </a:ext>
            </a:extLst>
          </p:cNvPr>
          <p:cNvCxnSpPr/>
          <p:nvPr/>
        </p:nvCxnSpPr>
        <p:spPr>
          <a:xfrm flipH="1">
            <a:off x="450583" y="3043238"/>
            <a:ext cx="283802" cy="985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51EF3-ACC7-4817-37D1-F731DB7C771D}"/>
              </a:ext>
            </a:extLst>
          </p:cNvPr>
          <p:cNvCxnSpPr>
            <a:cxnSpLocks/>
          </p:cNvCxnSpPr>
          <p:nvPr/>
        </p:nvCxnSpPr>
        <p:spPr>
          <a:xfrm flipV="1">
            <a:off x="2148848" y="2052597"/>
            <a:ext cx="0" cy="69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7FDCD-FF98-F9E5-6C86-6559C6C44AF7}"/>
              </a:ext>
            </a:extLst>
          </p:cNvPr>
          <p:cNvCxnSpPr>
            <a:cxnSpLocks/>
          </p:cNvCxnSpPr>
          <p:nvPr/>
        </p:nvCxnSpPr>
        <p:spPr>
          <a:xfrm>
            <a:off x="1503228" y="3638550"/>
            <a:ext cx="1052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A3380-ADF2-4819-429D-88EE5A587CF6}"/>
              </a:ext>
            </a:extLst>
          </p:cNvPr>
          <p:cNvSpPr txBox="1"/>
          <p:nvPr/>
        </p:nvSpPr>
        <p:spPr>
          <a:xfrm>
            <a:off x="2960593" y="2052597"/>
            <a:ext cx="344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would you describe the indicated direction?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How about the labeled region?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What is the position called that we assume when describing anatomy?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which quadrant </a:t>
            </a:r>
            <a:r>
              <a:rPr lang="en-US" sz="1200"/>
              <a:t>or region would </a:t>
            </a:r>
            <a:r>
              <a:rPr lang="en-US" sz="1200" dirty="0"/>
              <a:t>you feel pain in if your appendix was inflamed?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6954A-1E7E-6A84-8E4C-3E3D9270483A}"/>
              </a:ext>
            </a:extLst>
          </p:cNvPr>
          <p:cNvSpPr txBox="1"/>
          <p:nvPr/>
        </p:nvSpPr>
        <p:spPr>
          <a:xfrm>
            <a:off x="2148848" y="221680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EC69A-CB82-C3DC-D05E-35D52EADEF6F}"/>
              </a:ext>
            </a:extLst>
          </p:cNvPr>
          <p:cNvSpPr txBox="1"/>
          <p:nvPr/>
        </p:nvSpPr>
        <p:spPr>
          <a:xfrm>
            <a:off x="300564" y="345388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E28D6-65DC-E31C-014F-1B85D72CA847}"/>
              </a:ext>
            </a:extLst>
          </p:cNvPr>
          <p:cNvSpPr txBox="1"/>
          <p:nvPr/>
        </p:nvSpPr>
        <p:spPr>
          <a:xfrm>
            <a:off x="2148848" y="329602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9C1E-9CED-9CA7-6BD9-2B2E92BA2661}"/>
              </a:ext>
            </a:extLst>
          </p:cNvPr>
          <p:cNvSpPr txBox="1"/>
          <p:nvPr/>
        </p:nvSpPr>
        <p:spPr>
          <a:xfrm>
            <a:off x="1441785" y="225715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B4830-9DFE-AB8E-50B9-AC24B9CF97F5}"/>
              </a:ext>
            </a:extLst>
          </p:cNvPr>
          <p:cNvSpPr txBox="1"/>
          <p:nvPr/>
        </p:nvSpPr>
        <p:spPr>
          <a:xfrm>
            <a:off x="1353209" y="281302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C42AB-2BA2-8FB4-FDE1-97456F79C8BF}"/>
              </a:ext>
            </a:extLst>
          </p:cNvPr>
          <p:cNvSpPr txBox="1"/>
          <p:nvPr/>
        </p:nvSpPr>
        <p:spPr>
          <a:xfrm>
            <a:off x="442465" y="436959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F8701-C8B3-AC06-B6D5-54A95C485FF1}"/>
              </a:ext>
            </a:extLst>
          </p:cNvPr>
          <p:cNvSpPr txBox="1"/>
          <p:nvPr/>
        </p:nvSpPr>
        <p:spPr>
          <a:xfrm>
            <a:off x="1353209" y="385189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DB4A9-F0A9-399B-FB02-01777592948F}"/>
              </a:ext>
            </a:extLst>
          </p:cNvPr>
          <p:cNvSpPr txBox="1"/>
          <p:nvPr/>
        </p:nvSpPr>
        <p:spPr>
          <a:xfrm>
            <a:off x="1053171" y="577698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382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C2F14-110E-088A-4150-99CCB1D6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745" y="2105987"/>
            <a:ext cx="2446083" cy="2984358"/>
          </a:xfrm>
          <a:prstGeom prst="rect">
            <a:avLst/>
          </a:prstGeom>
        </p:spPr>
      </p:pic>
      <p:pic>
        <p:nvPicPr>
          <p:cNvPr id="6" name="Picture 2" descr="Sphenoid Bone - Location - Structure - Function - TeachMeAnatomy">
            <a:extLst>
              <a:ext uri="{FF2B5EF4-FFF2-40B4-BE49-F238E27FC236}">
                <a16:creationId xmlns:a16="http://schemas.microsoft.com/office/drawing/2014/main" id="{0D98117C-732B-855A-2799-5C45A496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" y="5062480"/>
            <a:ext cx="2778125" cy="17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0B6A9-32D6-506E-EAB2-D5D14D426310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D9B2-2647-C646-456A-1D4542246D86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696C7-618F-ED9C-FF93-69978C949DB6}"/>
              </a:ext>
            </a:extLst>
          </p:cNvPr>
          <p:cNvCxnSpPr>
            <a:cxnSpLocks/>
          </p:cNvCxnSpPr>
          <p:nvPr/>
        </p:nvCxnSpPr>
        <p:spPr>
          <a:xfrm>
            <a:off x="699508" y="4991634"/>
            <a:ext cx="736676" cy="927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51EF3-ACC7-4817-37D1-F731DB7C771D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299109" y="5511254"/>
            <a:ext cx="224806" cy="513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7FDCD-FF98-F9E5-6C86-6559C6C44AF7}"/>
              </a:ext>
            </a:extLst>
          </p:cNvPr>
          <p:cNvCxnSpPr>
            <a:cxnSpLocks/>
          </p:cNvCxnSpPr>
          <p:nvPr/>
        </p:nvCxnSpPr>
        <p:spPr>
          <a:xfrm flipV="1">
            <a:off x="609600" y="6097670"/>
            <a:ext cx="374031" cy="369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A3380-ADF2-4819-429D-88EE5A587CF6}"/>
              </a:ext>
            </a:extLst>
          </p:cNvPr>
          <p:cNvSpPr txBox="1"/>
          <p:nvPr/>
        </p:nvSpPr>
        <p:spPr>
          <a:xfrm>
            <a:off x="3161594" y="2061659"/>
            <a:ext cx="344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Which bone is shown in detail below the skull?</a:t>
            </a:r>
          </a:p>
          <a:p>
            <a:endParaRPr lang="en-US" sz="1200" dirty="0"/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What do you call this section of the spine?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6954A-1E7E-6A84-8E4C-3E3D9270483A}"/>
              </a:ext>
            </a:extLst>
          </p:cNvPr>
          <p:cNvSpPr txBox="1"/>
          <p:nvPr/>
        </p:nvSpPr>
        <p:spPr>
          <a:xfrm>
            <a:off x="185184" y="267305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EC69A-CB82-C3DC-D05E-35D52EADEF6F}"/>
              </a:ext>
            </a:extLst>
          </p:cNvPr>
          <p:cNvSpPr txBox="1"/>
          <p:nvPr/>
        </p:nvSpPr>
        <p:spPr>
          <a:xfrm>
            <a:off x="2778125" y="461371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E28D6-65DC-E31C-014F-1B85D72CA847}"/>
              </a:ext>
            </a:extLst>
          </p:cNvPr>
          <p:cNvSpPr txBox="1"/>
          <p:nvPr/>
        </p:nvSpPr>
        <p:spPr>
          <a:xfrm>
            <a:off x="2778125" y="357831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9C1E-9CED-9CA7-6BD9-2B2E92BA2661}"/>
              </a:ext>
            </a:extLst>
          </p:cNvPr>
          <p:cNvSpPr txBox="1"/>
          <p:nvPr/>
        </p:nvSpPr>
        <p:spPr>
          <a:xfrm>
            <a:off x="157270" y="357831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C42AB-2BA2-8FB4-FDE1-97456F79C8BF}"/>
              </a:ext>
            </a:extLst>
          </p:cNvPr>
          <p:cNvSpPr txBox="1"/>
          <p:nvPr/>
        </p:nvSpPr>
        <p:spPr>
          <a:xfrm>
            <a:off x="347667" y="636176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F8701-C8B3-AC06-B6D5-54A95C485FF1}"/>
              </a:ext>
            </a:extLst>
          </p:cNvPr>
          <p:cNvSpPr txBox="1"/>
          <p:nvPr/>
        </p:nvSpPr>
        <p:spPr>
          <a:xfrm>
            <a:off x="2523915" y="58396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DB4A9-F0A9-399B-FB02-01777592948F}"/>
              </a:ext>
            </a:extLst>
          </p:cNvPr>
          <p:cNvSpPr txBox="1"/>
          <p:nvPr/>
        </p:nvSpPr>
        <p:spPr>
          <a:xfrm>
            <a:off x="485222" y="475273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9B23F9-DED6-AA61-0B72-97A556548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010" y="6726360"/>
            <a:ext cx="874615" cy="17305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3028DF-FF2A-008A-E146-F7DCB269E652}"/>
              </a:ext>
            </a:extLst>
          </p:cNvPr>
          <p:cNvSpPr txBox="1"/>
          <p:nvPr/>
        </p:nvSpPr>
        <p:spPr>
          <a:xfrm>
            <a:off x="2111474" y="704913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D574C-5C32-6FE3-74A3-D208A70B54D0}"/>
              </a:ext>
            </a:extLst>
          </p:cNvPr>
          <p:cNvSpPr txBox="1"/>
          <p:nvPr/>
        </p:nvSpPr>
        <p:spPr>
          <a:xfrm>
            <a:off x="2074370" y="7723192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C9B80-D2C3-6E47-1B2D-541FAF96B54D}"/>
              </a:ext>
            </a:extLst>
          </p:cNvPr>
          <p:cNvCxnSpPr>
            <a:cxnSpLocks/>
          </p:cNvCxnSpPr>
          <p:nvPr/>
        </p:nvCxnSpPr>
        <p:spPr>
          <a:xfrm flipH="1" flipV="1">
            <a:off x="1361392" y="7153835"/>
            <a:ext cx="757685" cy="85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68B478-7C08-B302-9B12-75F096AE140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65317" y="7907858"/>
            <a:ext cx="709053" cy="333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50CB-7D9E-744B-12E1-F758AA1F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2BA924-93A1-9AFF-BBA9-9F80AC2F6181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5AE8-EC94-40C1-EBFA-8D4DACA66D4F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A9202-B7D1-216C-EC8D-98F19512A6CD}"/>
              </a:ext>
            </a:extLst>
          </p:cNvPr>
          <p:cNvSpPr txBox="1"/>
          <p:nvPr/>
        </p:nvSpPr>
        <p:spPr>
          <a:xfrm>
            <a:off x="3097781" y="2583145"/>
            <a:ext cx="344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B2567-F0B2-8203-0F10-750436496101}"/>
              </a:ext>
            </a:extLst>
          </p:cNvPr>
          <p:cNvSpPr txBox="1"/>
          <p:nvPr/>
        </p:nvSpPr>
        <p:spPr>
          <a:xfrm>
            <a:off x="2594475" y="150803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2C0D8-09B1-63FF-2F9A-5CB2E668607F}"/>
              </a:ext>
            </a:extLst>
          </p:cNvPr>
          <p:cNvSpPr txBox="1"/>
          <p:nvPr/>
        </p:nvSpPr>
        <p:spPr>
          <a:xfrm>
            <a:off x="204802" y="224632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E157B-F858-886E-E947-72E975F66CEA}"/>
              </a:ext>
            </a:extLst>
          </p:cNvPr>
          <p:cNvSpPr txBox="1"/>
          <p:nvPr/>
        </p:nvSpPr>
        <p:spPr>
          <a:xfrm>
            <a:off x="2552525" y="327601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9F7B-1921-8770-BD37-BCB7393F2382}"/>
              </a:ext>
            </a:extLst>
          </p:cNvPr>
          <p:cNvSpPr txBox="1"/>
          <p:nvPr/>
        </p:nvSpPr>
        <p:spPr>
          <a:xfrm>
            <a:off x="2541069" y="350684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26" name="Picture 2" descr="Musculoskeletal System | Basicmedical Key">
            <a:extLst>
              <a:ext uri="{FF2B5EF4-FFF2-40B4-BE49-F238E27FC236}">
                <a16:creationId xmlns:a16="http://schemas.microsoft.com/office/drawing/2014/main" id="{7CD8587A-7726-2DF6-8DC8-3C84049E9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3" r="28827"/>
          <a:stretch/>
        </p:blipFill>
        <p:spPr bwMode="auto">
          <a:xfrm>
            <a:off x="504840" y="1646531"/>
            <a:ext cx="2102506" cy="33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umerus Bone Markings Diagram | Quizlet">
            <a:extLst>
              <a:ext uri="{FF2B5EF4-FFF2-40B4-BE49-F238E27FC236}">
                <a16:creationId xmlns:a16="http://schemas.microsoft.com/office/drawing/2014/main" id="{0E115CCF-4066-D14D-2C0F-7B8A2C08C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87"/>
          <a:stretch/>
        </p:blipFill>
        <p:spPr bwMode="auto">
          <a:xfrm>
            <a:off x="56839" y="4937636"/>
            <a:ext cx="2827631" cy="42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32F37-4096-8EDB-D279-FA6BC4248DFF}"/>
              </a:ext>
            </a:extLst>
          </p:cNvPr>
          <p:cNvSpPr txBox="1"/>
          <p:nvPr/>
        </p:nvSpPr>
        <p:spPr>
          <a:xfrm>
            <a:off x="2541069" y="386454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8ADB1-0BE6-0E8A-BC0C-1E7BB35BBBE6}"/>
              </a:ext>
            </a:extLst>
          </p:cNvPr>
          <p:cNvSpPr txBox="1"/>
          <p:nvPr/>
        </p:nvSpPr>
        <p:spPr>
          <a:xfrm>
            <a:off x="1822975" y="530254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00106F-1F4E-2014-7D5A-9FB17BCC2FFC}"/>
              </a:ext>
            </a:extLst>
          </p:cNvPr>
          <p:cNvSpPr txBox="1"/>
          <p:nvPr/>
        </p:nvSpPr>
        <p:spPr>
          <a:xfrm>
            <a:off x="2607346" y="576662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29674-55B0-DA3E-E5ED-0AF93347CA88}"/>
              </a:ext>
            </a:extLst>
          </p:cNvPr>
          <p:cNvSpPr txBox="1"/>
          <p:nvPr/>
        </p:nvSpPr>
        <p:spPr>
          <a:xfrm>
            <a:off x="1691713" y="757816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38269-32E4-48DA-7144-ADE097A60624}"/>
              </a:ext>
            </a:extLst>
          </p:cNvPr>
          <p:cNvSpPr txBox="1"/>
          <p:nvPr/>
        </p:nvSpPr>
        <p:spPr>
          <a:xfrm>
            <a:off x="1841732" y="77744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9A1D7-F3E3-93AB-9000-AF43C4B2997E}"/>
              </a:ext>
            </a:extLst>
          </p:cNvPr>
          <p:cNvSpPr txBox="1"/>
          <p:nvPr/>
        </p:nvSpPr>
        <p:spPr>
          <a:xfrm>
            <a:off x="1748255" y="8326738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9501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36A4D-9315-B9DF-F69E-8B006384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DFF300-8661-20CF-BFF5-BFEFC83117DD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#4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74246-0753-BF87-7074-8B121B60D031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1B03F-911D-137D-B738-1C8A6E230CEC}"/>
              </a:ext>
            </a:extLst>
          </p:cNvPr>
          <p:cNvSpPr txBox="1"/>
          <p:nvPr/>
        </p:nvSpPr>
        <p:spPr>
          <a:xfrm>
            <a:off x="3097781" y="2583145"/>
            <a:ext cx="3446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marked bones?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What bone is shown in the lower picture?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endParaRPr lang="en-US" sz="1200" dirty="0"/>
          </a:p>
          <a:p>
            <a:r>
              <a:rPr lang="en-US" sz="1200" dirty="0"/>
              <a:t>Can you identify these bone markings?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6B8D8-AFFC-37C5-747B-52E669C53D51}"/>
              </a:ext>
            </a:extLst>
          </p:cNvPr>
          <p:cNvSpPr txBox="1"/>
          <p:nvPr/>
        </p:nvSpPr>
        <p:spPr>
          <a:xfrm>
            <a:off x="2214065" y="357911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70CA3-A917-A4CB-6965-E2645015A375}"/>
              </a:ext>
            </a:extLst>
          </p:cNvPr>
          <p:cNvSpPr txBox="1"/>
          <p:nvPr/>
        </p:nvSpPr>
        <p:spPr>
          <a:xfrm>
            <a:off x="2203712" y="320977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4D9BE-BBDA-1F51-9720-CA9CA8DFE21F}"/>
              </a:ext>
            </a:extLst>
          </p:cNvPr>
          <p:cNvSpPr txBox="1"/>
          <p:nvPr/>
        </p:nvSpPr>
        <p:spPr>
          <a:xfrm>
            <a:off x="2214065" y="278021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5BC92-7E5B-B081-F7A2-3EB0F5364DA7}"/>
              </a:ext>
            </a:extLst>
          </p:cNvPr>
          <p:cNvSpPr txBox="1"/>
          <p:nvPr/>
        </p:nvSpPr>
        <p:spPr>
          <a:xfrm>
            <a:off x="2192225" y="423253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11C97-A821-22E5-EA68-0F7DA95E2AEF}"/>
              </a:ext>
            </a:extLst>
          </p:cNvPr>
          <p:cNvSpPr txBox="1"/>
          <p:nvPr/>
        </p:nvSpPr>
        <p:spPr>
          <a:xfrm>
            <a:off x="1465343" y="473404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AA116-9982-239C-3E35-D839A486C6D6}"/>
              </a:ext>
            </a:extLst>
          </p:cNvPr>
          <p:cNvSpPr txBox="1"/>
          <p:nvPr/>
        </p:nvSpPr>
        <p:spPr>
          <a:xfrm>
            <a:off x="550159" y="4918707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35A7BF-DC4B-25C6-D898-EB9310997D9D}"/>
              </a:ext>
            </a:extLst>
          </p:cNvPr>
          <p:cNvSpPr txBox="1"/>
          <p:nvPr/>
        </p:nvSpPr>
        <p:spPr>
          <a:xfrm>
            <a:off x="550159" y="586648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0B430-33B2-BE83-FE21-865A4D4A5234}"/>
              </a:ext>
            </a:extLst>
          </p:cNvPr>
          <p:cNvSpPr txBox="1"/>
          <p:nvPr/>
        </p:nvSpPr>
        <p:spPr>
          <a:xfrm>
            <a:off x="519166" y="841931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3074" name="Picture 2" descr="Femur Unlabeled | I Heart Anatomy | Pinterest | Bones | Anatomy, Anatomy  bones, Anatomy and physiology">
            <a:extLst>
              <a:ext uri="{FF2B5EF4-FFF2-40B4-BE49-F238E27FC236}">
                <a16:creationId xmlns:a16="http://schemas.microsoft.com/office/drawing/2014/main" id="{C31C3934-07D2-598E-2C1D-3AA717EE9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6" t="14377" b="2366"/>
          <a:stretch/>
        </p:blipFill>
        <p:spPr bwMode="auto">
          <a:xfrm>
            <a:off x="788211" y="4987756"/>
            <a:ext cx="1575873" cy="36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agram of Lower Limb Bone Diagram | Quizlet">
            <a:extLst>
              <a:ext uri="{FF2B5EF4-FFF2-40B4-BE49-F238E27FC236}">
                <a16:creationId xmlns:a16="http://schemas.microsoft.com/office/drawing/2014/main" id="{FB50FA3D-1186-9242-FEA2-3289445CF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7"/>
          <a:stretch/>
        </p:blipFill>
        <p:spPr bwMode="auto">
          <a:xfrm>
            <a:off x="550159" y="1568816"/>
            <a:ext cx="1659599" cy="328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2E01C8-468E-1C20-FC0C-858B7ED9912C}"/>
                  </a:ext>
                </a:extLst>
              </p14:cNvPr>
              <p14:cNvContentPartPr/>
              <p14:nvPr/>
            </p14:nvContentPartPr>
            <p14:xfrm>
              <a:off x="1274297" y="4784709"/>
              <a:ext cx="210600" cy="10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2E01C8-468E-1C20-FC0C-858B7ED991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8177" y="4778589"/>
                <a:ext cx="22284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9E2A1B5-5F38-7166-4836-7EBB6D09A654}"/>
              </a:ext>
            </a:extLst>
          </p:cNvPr>
          <p:cNvSpPr txBox="1"/>
          <p:nvPr/>
        </p:nvSpPr>
        <p:spPr>
          <a:xfrm>
            <a:off x="930120" y="6755871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6C2031-49EA-07F9-396B-F9EAEC375B2D}"/>
                  </a:ext>
                </a:extLst>
              </p14:cNvPr>
              <p14:cNvContentPartPr/>
              <p14:nvPr/>
            </p14:nvContentPartPr>
            <p14:xfrm>
              <a:off x="1286177" y="6996523"/>
              <a:ext cx="334440" cy="131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6C2031-49EA-07F9-396B-F9EAEC375B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0057" y="6990403"/>
                <a:ext cx="34668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6A053DB-186B-76A8-860E-41324F4F59E3}"/>
              </a:ext>
            </a:extLst>
          </p:cNvPr>
          <p:cNvSpPr txBox="1"/>
          <p:nvPr/>
        </p:nvSpPr>
        <p:spPr>
          <a:xfrm>
            <a:off x="1765381" y="650817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326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A6FD-84B7-E48A-06B9-5963B463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xial and appendicular muscles have different functions">
            <a:extLst>
              <a:ext uri="{FF2B5EF4-FFF2-40B4-BE49-F238E27FC236}">
                <a16:creationId xmlns:a16="http://schemas.microsoft.com/office/drawing/2014/main" id="{C9C2E70F-1DA1-3446-1A94-4FF4B3D4A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51" y="1590017"/>
            <a:ext cx="2164337" cy="3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axial and appendicular muscles have different functions">
            <a:extLst>
              <a:ext uri="{FF2B5EF4-FFF2-40B4-BE49-F238E27FC236}">
                <a16:creationId xmlns:a16="http://schemas.microsoft.com/office/drawing/2014/main" id="{88B3554C-556E-C16B-03BF-D4809B3DA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4" y="5199805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84068-2C96-E4B4-C506-6E7EAF337913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#5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CA471-3C9A-EDC7-6B5A-766D59694C9A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D2881-3439-9C29-1327-EF9D915FB377}"/>
              </a:ext>
            </a:extLst>
          </p:cNvPr>
          <p:cNvSpPr txBox="1"/>
          <p:nvPr/>
        </p:nvSpPr>
        <p:spPr>
          <a:xfrm>
            <a:off x="3779093" y="2583145"/>
            <a:ext cx="2805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labeled muscle?</a:t>
            </a:r>
          </a:p>
          <a:p>
            <a:endParaRPr lang="en-US" sz="1200" dirty="0"/>
          </a:p>
          <a:p>
            <a:r>
              <a:rPr lang="en-US" sz="1200" dirty="0"/>
              <a:t>1.________________________________</a:t>
            </a:r>
          </a:p>
          <a:p>
            <a:endParaRPr lang="en-US" sz="1200" dirty="0"/>
          </a:p>
          <a:p>
            <a:r>
              <a:rPr lang="en-US" sz="1200" dirty="0"/>
              <a:t>2.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3.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4.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6.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8.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9.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10. _______________________________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23846-FC98-F78E-B030-287B4416C47A}"/>
              </a:ext>
            </a:extLst>
          </p:cNvPr>
          <p:cNvSpPr txBox="1"/>
          <p:nvPr/>
        </p:nvSpPr>
        <p:spPr>
          <a:xfrm>
            <a:off x="741750" y="204790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7833F0-B206-9814-8FB6-338A41D77F72}"/>
              </a:ext>
            </a:extLst>
          </p:cNvPr>
          <p:cNvSpPr txBox="1"/>
          <p:nvPr/>
        </p:nvSpPr>
        <p:spPr>
          <a:xfrm>
            <a:off x="57669" y="291469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2832ED-09E1-85AE-8E24-E80B70BE30F6}"/>
              </a:ext>
            </a:extLst>
          </p:cNvPr>
          <p:cNvSpPr txBox="1"/>
          <p:nvPr/>
        </p:nvSpPr>
        <p:spPr>
          <a:xfrm>
            <a:off x="333696" y="375952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B900D-5B3D-F47E-24A4-0C890A1AAC9E}"/>
              </a:ext>
            </a:extLst>
          </p:cNvPr>
          <p:cNvSpPr txBox="1"/>
          <p:nvPr/>
        </p:nvSpPr>
        <p:spPr>
          <a:xfrm>
            <a:off x="784292" y="3845377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3C67DD-D3D6-C7A3-9694-856CE9C5DCAD}"/>
              </a:ext>
            </a:extLst>
          </p:cNvPr>
          <p:cNvSpPr txBox="1"/>
          <p:nvPr/>
        </p:nvSpPr>
        <p:spPr>
          <a:xfrm>
            <a:off x="1755958" y="603795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46991-8C91-6739-6A00-8EE3B9B7C93B}"/>
              </a:ext>
            </a:extLst>
          </p:cNvPr>
          <p:cNvSpPr txBox="1"/>
          <p:nvPr/>
        </p:nvSpPr>
        <p:spPr>
          <a:xfrm>
            <a:off x="1555410" y="706077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F5EA9C-E0B9-6920-0238-C7AFF2BF8D36}"/>
              </a:ext>
            </a:extLst>
          </p:cNvPr>
          <p:cNvSpPr txBox="1"/>
          <p:nvPr/>
        </p:nvSpPr>
        <p:spPr>
          <a:xfrm>
            <a:off x="373051" y="564665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429EFE-06E3-20AD-65B9-A67BB80A002F}"/>
              </a:ext>
            </a:extLst>
          </p:cNvPr>
          <p:cNvSpPr txBox="1"/>
          <p:nvPr/>
        </p:nvSpPr>
        <p:spPr>
          <a:xfrm>
            <a:off x="1883863" y="7293566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34E99-8CB9-41ED-D139-49DEE410169A}"/>
              </a:ext>
            </a:extLst>
          </p:cNvPr>
          <p:cNvSpPr txBox="1"/>
          <p:nvPr/>
        </p:nvSpPr>
        <p:spPr>
          <a:xfrm>
            <a:off x="2108602" y="3252619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9F669-8D89-67AB-4F27-E92CC8D5EB8A}"/>
              </a:ext>
            </a:extLst>
          </p:cNvPr>
          <p:cNvSpPr txBox="1"/>
          <p:nvPr/>
        </p:nvSpPr>
        <p:spPr>
          <a:xfrm>
            <a:off x="803700" y="263901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E3755-B0FB-128D-496C-145CF254780E}"/>
              </a:ext>
            </a:extLst>
          </p:cNvPr>
          <p:cNvCxnSpPr>
            <a:cxnSpLocks/>
          </p:cNvCxnSpPr>
          <p:nvPr/>
        </p:nvCxnSpPr>
        <p:spPr>
          <a:xfrm flipH="1">
            <a:off x="934311" y="3326398"/>
            <a:ext cx="107477" cy="591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DE058D-EBD4-E2DA-F6D5-6764B7D9FAD2}"/>
              </a:ext>
            </a:extLst>
          </p:cNvPr>
          <p:cNvCxnSpPr>
            <a:stCxn id="19" idx="3"/>
          </p:cNvCxnSpPr>
          <p:nvPr/>
        </p:nvCxnSpPr>
        <p:spPr>
          <a:xfrm>
            <a:off x="357707" y="3099357"/>
            <a:ext cx="295436" cy="19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0FF869-5FAB-B7E5-481E-B8B7EC897DA6}"/>
              </a:ext>
            </a:extLst>
          </p:cNvPr>
          <p:cNvCxnSpPr>
            <a:cxnSpLocks/>
          </p:cNvCxnSpPr>
          <p:nvPr/>
        </p:nvCxnSpPr>
        <p:spPr>
          <a:xfrm flipV="1">
            <a:off x="1755958" y="3440283"/>
            <a:ext cx="401096" cy="923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9C8C80-5E93-80C3-309F-73194E4E9346}"/>
              </a:ext>
            </a:extLst>
          </p:cNvPr>
          <p:cNvCxnSpPr>
            <a:endCxn id="20" idx="3"/>
          </p:cNvCxnSpPr>
          <p:nvPr/>
        </p:nvCxnSpPr>
        <p:spPr>
          <a:xfrm flipH="1">
            <a:off x="633734" y="3532616"/>
            <a:ext cx="100651" cy="411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3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DF52C-0A9C-D9BD-357F-AC793D02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Upper limb muscles Diagram | Quizlet">
            <a:extLst>
              <a:ext uri="{FF2B5EF4-FFF2-40B4-BE49-F238E27FC236}">
                <a16:creationId xmlns:a16="http://schemas.microsoft.com/office/drawing/2014/main" id="{1C046BEE-EBAF-44F5-395A-DA8379CC0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75" b="3598"/>
          <a:stretch/>
        </p:blipFill>
        <p:spPr bwMode="auto">
          <a:xfrm rot="5952148">
            <a:off x="3205966" y="5160534"/>
            <a:ext cx="2340328" cy="464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pper limb muscles Diagram | Quizlet">
            <a:extLst>
              <a:ext uri="{FF2B5EF4-FFF2-40B4-BE49-F238E27FC236}">
                <a16:creationId xmlns:a16="http://schemas.microsoft.com/office/drawing/2014/main" id="{67F7E108-333E-95F7-862B-346C259B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4" r="23702"/>
          <a:stretch/>
        </p:blipFill>
        <p:spPr bwMode="auto">
          <a:xfrm rot="20700000">
            <a:off x="512216" y="1835961"/>
            <a:ext cx="1844389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3C731A-36B6-C717-A37C-7E2F57618D2B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#6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145AC-962A-D2DD-33E1-57148F98582E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5BD19-5AF7-6BBA-27A5-D86CA69144F4}"/>
              </a:ext>
            </a:extLst>
          </p:cNvPr>
          <p:cNvSpPr txBox="1"/>
          <p:nvPr/>
        </p:nvSpPr>
        <p:spPr>
          <a:xfrm>
            <a:off x="3485343" y="1763792"/>
            <a:ext cx="2805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labeled muscle?</a:t>
            </a:r>
          </a:p>
          <a:p>
            <a:endParaRPr lang="en-US" sz="1200" dirty="0"/>
          </a:p>
          <a:p>
            <a:r>
              <a:rPr lang="en-US" sz="1200" dirty="0"/>
              <a:t>1.________________________________</a:t>
            </a:r>
          </a:p>
          <a:p>
            <a:endParaRPr lang="en-US" sz="1200" dirty="0"/>
          </a:p>
          <a:p>
            <a:r>
              <a:rPr lang="en-US" sz="1200" dirty="0"/>
              <a:t>2.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3.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4.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6.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8.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9.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10. _______________________________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1356F-3167-673E-D630-2C8762F37F65}"/>
              </a:ext>
            </a:extLst>
          </p:cNvPr>
          <p:cNvSpPr txBox="1"/>
          <p:nvPr/>
        </p:nvSpPr>
        <p:spPr>
          <a:xfrm flipH="1">
            <a:off x="1284391" y="42026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FE9FD-9A2A-B0D9-6928-6A78AB1979B3}"/>
              </a:ext>
            </a:extLst>
          </p:cNvPr>
          <p:cNvSpPr txBox="1"/>
          <p:nvPr/>
        </p:nvSpPr>
        <p:spPr>
          <a:xfrm>
            <a:off x="2003608" y="438733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A36B08-0031-C6AA-E9B7-F65E2E071895}"/>
              </a:ext>
            </a:extLst>
          </p:cNvPr>
          <p:cNvSpPr txBox="1"/>
          <p:nvPr/>
        </p:nvSpPr>
        <p:spPr>
          <a:xfrm>
            <a:off x="813173" y="517568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1A081-1B2D-8396-D2B7-0E72752ABAC0}"/>
              </a:ext>
            </a:extLst>
          </p:cNvPr>
          <p:cNvSpPr txBox="1"/>
          <p:nvPr/>
        </p:nvSpPr>
        <p:spPr>
          <a:xfrm>
            <a:off x="5732358" y="690216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27C7C0-2D87-A0F9-591D-B9006CBB7F1E}"/>
              </a:ext>
            </a:extLst>
          </p:cNvPr>
          <p:cNvSpPr txBox="1"/>
          <p:nvPr/>
        </p:nvSpPr>
        <p:spPr>
          <a:xfrm>
            <a:off x="4551486" y="737782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62EE27-FD0B-B0F5-FD4C-7258D3CCD08A}"/>
              </a:ext>
            </a:extLst>
          </p:cNvPr>
          <p:cNvSpPr txBox="1"/>
          <p:nvPr/>
        </p:nvSpPr>
        <p:spPr>
          <a:xfrm>
            <a:off x="3725882" y="7376521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2CD5FD-1633-1D72-1638-A0837A5A727B}"/>
              </a:ext>
            </a:extLst>
          </p:cNvPr>
          <p:cNvSpPr txBox="1"/>
          <p:nvPr/>
        </p:nvSpPr>
        <p:spPr>
          <a:xfrm>
            <a:off x="3453542" y="6815285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8CD84-F712-8A6C-2431-982A770CE153}"/>
              </a:ext>
            </a:extLst>
          </p:cNvPr>
          <p:cNvSpPr txBox="1"/>
          <p:nvPr/>
        </p:nvSpPr>
        <p:spPr>
          <a:xfrm>
            <a:off x="3154084" y="8282299"/>
            <a:ext cx="44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18DC96-27E6-CC4A-2B41-5821FA0B9FBA}"/>
              </a:ext>
            </a:extLst>
          </p:cNvPr>
          <p:cNvSpPr txBox="1"/>
          <p:nvPr/>
        </p:nvSpPr>
        <p:spPr>
          <a:xfrm>
            <a:off x="5732358" y="727149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2BE6A-1693-38CC-44FF-F8400C9673E0}"/>
              </a:ext>
            </a:extLst>
          </p:cNvPr>
          <p:cNvSpPr txBox="1"/>
          <p:nvPr/>
        </p:nvSpPr>
        <p:spPr>
          <a:xfrm>
            <a:off x="1423430" y="329028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1DA721-BD72-C4E3-04BE-C56EAE919F61}"/>
              </a:ext>
            </a:extLst>
          </p:cNvPr>
          <p:cNvCxnSpPr>
            <a:cxnSpLocks/>
          </p:cNvCxnSpPr>
          <p:nvPr/>
        </p:nvCxnSpPr>
        <p:spPr>
          <a:xfrm flipH="1">
            <a:off x="3399803" y="7746032"/>
            <a:ext cx="107477" cy="591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07CEFA-C5D8-4CDE-384C-F391AD8471FA}"/>
              </a:ext>
            </a:extLst>
          </p:cNvPr>
          <p:cNvCxnSpPr>
            <a:cxnSpLocks/>
          </p:cNvCxnSpPr>
          <p:nvPr/>
        </p:nvCxnSpPr>
        <p:spPr>
          <a:xfrm>
            <a:off x="1759539" y="4572000"/>
            <a:ext cx="295436" cy="198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E3E853-F566-5269-256C-F319310ECBFA}"/>
              </a:ext>
            </a:extLst>
          </p:cNvPr>
          <p:cNvCxnSpPr>
            <a:cxnSpLocks/>
          </p:cNvCxnSpPr>
          <p:nvPr/>
        </p:nvCxnSpPr>
        <p:spPr>
          <a:xfrm>
            <a:off x="3675353" y="7028093"/>
            <a:ext cx="141035" cy="206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27F2B1-3BBE-AC84-4EAB-A43BE2A2031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113211" y="5360349"/>
            <a:ext cx="217695" cy="1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7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BDC2A-087E-09D2-4AB4-335F43F6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uscles of the gluteal region, thigh, and leg">
            <a:extLst>
              <a:ext uri="{FF2B5EF4-FFF2-40B4-BE49-F238E27FC236}">
                <a16:creationId xmlns:a16="http://schemas.microsoft.com/office/drawing/2014/main" id="{2FC74590-CD20-F973-3892-7EE3974EE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8"/>
          <a:stretch/>
        </p:blipFill>
        <p:spPr bwMode="auto">
          <a:xfrm>
            <a:off x="1236938" y="4919900"/>
            <a:ext cx="850057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uscles of the gluteal region, thigh, and leg">
            <a:extLst>
              <a:ext uri="{FF2B5EF4-FFF2-40B4-BE49-F238E27FC236}">
                <a16:creationId xmlns:a16="http://schemas.microsoft.com/office/drawing/2014/main" id="{68D9FA69-D9F0-C7BF-799B-212548F3C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2"/>
          <a:stretch/>
        </p:blipFill>
        <p:spPr bwMode="auto">
          <a:xfrm>
            <a:off x="1967309" y="4919900"/>
            <a:ext cx="1445617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nterior/Posterior thigh muscles Quiz">
            <a:extLst>
              <a:ext uri="{FF2B5EF4-FFF2-40B4-BE49-F238E27FC236}">
                <a16:creationId xmlns:a16="http://schemas.microsoft.com/office/drawing/2014/main" id="{47D78145-6CC6-E2B3-F39C-CA32B1CB0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-1" b="7728"/>
          <a:stretch/>
        </p:blipFill>
        <p:spPr bwMode="auto">
          <a:xfrm>
            <a:off x="426027" y="1604162"/>
            <a:ext cx="3353066" cy="296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88432-CEBF-368A-6C52-1E40EDC89418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A&amp;P BIOL 206 Lab Report #7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07ABE-7D5A-09BE-91FB-6E4A190060F9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EF220-19A4-DA8C-7F85-F173C9A867F1}"/>
              </a:ext>
            </a:extLst>
          </p:cNvPr>
          <p:cNvSpPr txBox="1"/>
          <p:nvPr/>
        </p:nvSpPr>
        <p:spPr>
          <a:xfrm>
            <a:off x="3779093" y="2583145"/>
            <a:ext cx="28055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is the name of the labeled muscle?</a:t>
            </a:r>
          </a:p>
          <a:p>
            <a:endParaRPr lang="en-US" sz="1200" dirty="0"/>
          </a:p>
          <a:p>
            <a:r>
              <a:rPr lang="en-US" sz="1200" dirty="0"/>
              <a:t>1.________________________________</a:t>
            </a:r>
          </a:p>
          <a:p>
            <a:endParaRPr lang="en-US" sz="1200" dirty="0"/>
          </a:p>
          <a:p>
            <a:r>
              <a:rPr lang="en-US" sz="1200" dirty="0"/>
              <a:t>2.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3.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4.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6. ________________________________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8.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9. ________________________________</a:t>
            </a:r>
          </a:p>
          <a:p>
            <a:endParaRPr lang="en-US" sz="1200" dirty="0"/>
          </a:p>
          <a:p>
            <a:r>
              <a:rPr lang="en-US" sz="1200" dirty="0"/>
              <a:t>10. _______________________________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05BB3-DCDC-A67E-2BAE-3416E0CF4D69}"/>
              </a:ext>
            </a:extLst>
          </p:cNvPr>
          <p:cNvSpPr txBox="1"/>
          <p:nvPr/>
        </p:nvSpPr>
        <p:spPr>
          <a:xfrm>
            <a:off x="2577564" y="3207834"/>
            <a:ext cx="3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EAC748-B28F-7BA7-88E8-8916232E7606}"/>
              </a:ext>
            </a:extLst>
          </p:cNvPr>
          <p:cNvSpPr txBox="1"/>
          <p:nvPr/>
        </p:nvSpPr>
        <p:spPr>
          <a:xfrm>
            <a:off x="3121955" y="3597428"/>
            <a:ext cx="3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BFE8FB-3DC0-A7FA-226C-02122840C8DB}"/>
              </a:ext>
            </a:extLst>
          </p:cNvPr>
          <p:cNvSpPr txBox="1"/>
          <p:nvPr/>
        </p:nvSpPr>
        <p:spPr>
          <a:xfrm>
            <a:off x="3245611" y="2999228"/>
            <a:ext cx="3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DDA15-E2BB-1F1D-F980-18A8DBE52D91}"/>
              </a:ext>
            </a:extLst>
          </p:cNvPr>
          <p:cNvSpPr txBox="1"/>
          <p:nvPr/>
        </p:nvSpPr>
        <p:spPr>
          <a:xfrm>
            <a:off x="1157520" y="3088081"/>
            <a:ext cx="3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6981D5-BA5E-A368-57C4-7B658435D0EF}"/>
              </a:ext>
            </a:extLst>
          </p:cNvPr>
          <p:cNvSpPr txBox="1"/>
          <p:nvPr/>
        </p:nvSpPr>
        <p:spPr>
          <a:xfrm>
            <a:off x="2517328" y="6169877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10178-5FB0-3715-D05F-0A5B2F2A15EA}"/>
              </a:ext>
            </a:extLst>
          </p:cNvPr>
          <p:cNvSpPr txBox="1"/>
          <p:nvPr/>
        </p:nvSpPr>
        <p:spPr>
          <a:xfrm>
            <a:off x="1831143" y="7350968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1C4AA-CF62-71BC-367D-9540E71D853C}"/>
              </a:ext>
            </a:extLst>
          </p:cNvPr>
          <p:cNvSpPr txBox="1"/>
          <p:nvPr/>
        </p:nvSpPr>
        <p:spPr>
          <a:xfrm>
            <a:off x="1177878" y="593842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359C6-BBA3-F66D-4E99-A1B5E33CC093}"/>
              </a:ext>
            </a:extLst>
          </p:cNvPr>
          <p:cNvSpPr txBox="1"/>
          <p:nvPr/>
        </p:nvSpPr>
        <p:spPr>
          <a:xfrm>
            <a:off x="756315" y="6718739"/>
            <a:ext cx="4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3C8CC-A500-9004-76B2-D2302458D2E1}"/>
              </a:ext>
            </a:extLst>
          </p:cNvPr>
          <p:cNvSpPr txBox="1"/>
          <p:nvPr/>
        </p:nvSpPr>
        <p:spPr>
          <a:xfrm>
            <a:off x="1389114" y="625111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13E07-1A3F-3AEB-7123-275EB8717148}"/>
              </a:ext>
            </a:extLst>
          </p:cNvPr>
          <p:cNvSpPr txBox="1"/>
          <p:nvPr/>
        </p:nvSpPr>
        <p:spPr>
          <a:xfrm>
            <a:off x="1825567" y="2894142"/>
            <a:ext cx="30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1670EE-8863-4291-A70E-C3AF711451CB}"/>
              </a:ext>
            </a:extLst>
          </p:cNvPr>
          <p:cNvCxnSpPr>
            <a:cxnSpLocks/>
          </p:cNvCxnSpPr>
          <p:nvPr/>
        </p:nvCxnSpPr>
        <p:spPr>
          <a:xfrm>
            <a:off x="2078820" y="3122469"/>
            <a:ext cx="425890" cy="2460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F50174-1049-B1F6-FFA7-3A73C569FB1C}"/>
              </a:ext>
            </a:extLst>
          </p:cNvPr>
          <p:cNvCxnSpPr>
            <a:cxnSpLocks/>
          </p:cNvCxnSpPr>
          <p:nvPr/>
        </p:nvCxnSpPr>
        <p:spPr>
          <a:xfrm>
            <a:off x="2886408" y="3001895"/>
            <a:ext cx="406690" cy="1310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6DDB3D-6C72-0530-944B-037460FD1C3A}"/>
              </a:ext>
            </a:extLst>
          </p:cNvPr>
          <p:cNvCxnSpPr>
            <a:cxnSpLocks/>
          </p:cNvCxnSpPr>
          <p:nvPr/>
        </p:nvCxnSpPr>
        <p:spPr>
          <a:xfrm>
            <a:off x="2964883" y="3772264"/>
            <a:ext cx="212945" cy="9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7FF647-809D-3B93-78D8-1CC43E7350AF}"/>
              </a:ext>
            </a:extLst>
          </p:cNvPr>
          <p:cNvCxnSpPr>
            <a:cxnSpLocks/>
          </p:cNvCxnSpPr>
          <p:nvPr/>
        </p:nvCxnSpPr>
        <p:spPr>
          <a:xfrm>
            <a:off x="3016872" y="3194619"/>
            <a:ext cx="2843" cy="13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E2960E-A43F-FFDE-77B9-E27FC6470A27}"/>
              </a:ext>
            </a:extLst>
          </p:cNvPr>
          <p:cNvCxnSpPr/>
          <p:nvPr/>
        </p:nvCxnSpPr>
        <p:spPr>
          <a:xfrm flipV="1">
            <a:off x="1600865" y="7573461"/>
            <a:ext cx="311150" cy="190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DC3401-7DCE-FD31-DF87-A1B7DF1506A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177878" y="6859714"/>
            <a:ext cx="270508" cy="43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5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11782</TotalTime>
  <Words>519</Words>
  <Application>Microsoft Macintosh PowerPoint</Application>
  <PresentationFormat>On-screen Show (4:3)</PresentationFormat>
  <Paragraphs>255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ludwarbc</dc:creator>
  <cp:lastModifiedBy>ludwarbc</cp:lastModifiedBy>
  <cp:revision>11</cp:revision>
  <cp:lastPrinted>2024-09-20T21:31:27Z</cp:lastPrinted>
  <dcterms:created xsi:type="dcterms:W3CDTF">2024-08-20T15:24:25Z</dcterms:created>
  <dcterms:modified xsi:type="dcterms:W3CDTF">2024-09-20T21:31:32Z</dcterms:modified>
</cp:coreProperties>
</file>