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OAuth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four roles</a:t>
            </a:r>
            <a:endParaRPr lang="en-US"/>
          </a:p>
          <a:p>
            <a:pPr lvl="1"/>
            <a:r>
              <a:rPr lang="en-US"/>
              <a:t>resource owner -- a person, or the end-user</a:t>
            </a:r>
            <a:endParaRPr lang="en-US"/>
          </a:p>
          <a:p>
            <a:pPr lvl="1"/>
            <a:r>
              <a:rPr lang="en-US"/>
              <a:t>resource server -- hosting the protected resources accessed by tokens</a:t>
            </a:r>
            <a:endParaRPr lang="en-US"/>
          </a:p>
          <a:p>
            <a:pPr lvl="1"/>
            <a:r>
              <a:rPr lang="en-US"/>
              <a:t>client -- making protected resource requests</a:t>
            </a:r>
            <a:endParaRPr lang="en-US"/>
          </a:p>
          <a:p>
            <a:pPr lvl="1"/>
            <a:r>
              <a:rPr lang="en-US"/>
              <a:t>authorization server -- issuing access tokens to the client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others</a:t>
            </a:r>
            <a:endParaRPr lang="en-US"/>
          </a:p>
          <a:p>
            <a:pPr lvl="1"/>
            <a:r>
              <a:rPr lang="en-US"/>
              <a:t>user agent --  web browsers, desktop applications, etc.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Protocol 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570230" y="1589405"/>
            <a:ext cx="7113905" cy="43580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77125" y="1443355"/>
            <a:ext cx="44665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（A）用户打开客户端以后，客户端</a:t>
            </a:r>
            <a:r>
              <a:rPr lang="zh-CN" altLang="en-US"/>
              <a:t>请求</a:t>
            </a:r>
            <a:r>
              <a:rPr lang="en-US"/>
              <a:t>用户给予授权。</a:t>
            </a:r>
            <a:endParaRPr lang="en-US"/>
          </a:p>
          <a:p>
            <a:endParaRPr lang="en-US"/>
          </a:p>
          <a:p>
            <a:r>
              <a:rPr lang="en-US"/>
              <a:t>（B）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同意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给予客户端授权</a:t>
            </a:r>
            <a:r>
              <a:rPr lang="en-US"/>
              <a:t>。</a:t>
            </a:r>
            <a:endParaRPr lang="en-US"/>
          </a:p>
          <a:p>
            <a:endParaRPr lang="en-US"/>
          </a:p>
          <a:p>
            <a:r>
              <a:rPr lang="en-US"/>
              <a:t>（C）客户端使用上一步获得的授权，向认证服务器申请令牌。</a:t>
            </a:r>
            <a:endParaRPr lang="en-US"/>
          </a:p>
          <a:p>
            <a:endParaRPr lang="en-US"/>
          </a:p>
          <a:p>
            <a:r>
              <a:rPr lang="en-US"/>
              <a:t>（D）认证服务器对客户端进行认证以后，确认无误，同意发放令牌。</a:t>
            </a:r>
            <a:endParaRPr lang="en-US"/>
          </a:p>
          <a:p>
            <a:endParaRPr lang="en-US"/>
          </a:p>
          <a:p>
            <a:r>
              <a:rPr lang="en-US"/>
              <a:t>（E）客户端使用令牌，向资源服务器申请获取资源。</a:t>
            </a:r>
            <a:endParaRPr lang="en-US"/>
          </a:p>
          <a:p>
            <a:endParaRPr lang="en-US"/>
          </a:p>
          <a:p>
            <a:r>
              <a:rPr lang="en-US"/>
              <a:t>（F）资源服务器确认令牌无误，同意向客户端开放资源。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Authorization Grant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Authorization Code 授权码模式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Implicit 简化模式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Resource Owner Password Credentials 密码模式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Client Credentials 客户端模式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" y="19621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Authorization Code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521335" y="1174115"/>
            <a:ext cx="6861175" cy="55105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53630" y="1174115"/>
            <a:ext cx="44215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（A）用户访问客户端，后者将前者导向认证服务器。</a:t>
            </a:r>
            <a:endParaRPr lang="en-US"/>
          </a:p>
          <a:p>
            <a:endParaRPr lang="en-US"/>
          </a:p>
          <a:p>
            <a:r>
              <a:rPr lang="en-US"/>
              <a:t>（B）用户选择是否给予客户端授权。</a:t>
            </a:r>
            <a:endParaRPr lang="en-US"/>
          </a:p>
          <a:p>
            <a:endParaRPr lang="en-US"/>
          </a:p>
          <a:p>
            <a:r>
              <a:rPr lang="en-US"/>
              <a:t>（C）假设用户给予授权，认证服务器将用户导向客户端事先指定的"重定向URI"（redirection URI），同时附上一个授权码。</a:t>
            </a:r>
            <a:endParaRPr lang="en-US"/>
          </a:p>
          <a:p>
            <a:endParaRPr lang="en-US"/>
          </a:p>
          <a:p>
            <a:r>
              <a:rPr lang="en-US"/>
              <a:t>（D）客户端收到授权码，附上早先的"重定向URI"，向认证服务器申请令牌。这一步是在客户端的后台的服务器上完成的，对用户不可见。</a:t>
            </a:r>
            <a:endParaRPr lang="en-US"/>
          </a:p>
          <a:p>
            <a:endParaRPr lang="en-US"/>
          </a:p>
          <a:p>
            <a:r>
              <a:rPr lang="en-US"/>
              <a:t>（E）认证服务器核对了授权码和重定向URI，确认无误后，向客户端发送访问令牌（access token）和更新令牌（refresh token）。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Implicit Grant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1253490"/>
            <a:ext cx="5079365" cy="54235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02680" y="1330960"/>
            <a:ext cx="56051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（A）客户端将用户导向认证服务器。</a:t>
            </a:r>
            <a:endParaRPr lang="en-US"/>
          </a:p>
          <a:p>
            <a:endParaRPr lang="en-US"/>
          </a:p>
          <a:p>
            <a:r>
              <a:rPr lang="en-US"/>
              <a:t>（B）用户决定是否给于客户端授权。</a:t>
            </a:r>
            <a:endParaRPr lang="en-US"/>
          </a:p>
          <a:p>
            <a:endParaRPr lang="en-US"/>
          </a:p>
          <a:p>
            <a:r>
              <a:rPr lang="en-US"/>
              <a:t>（C）假设用户给予授权，认证服务器将用户导向客户端指定的"重定向URI"，并在URI的Hash部分包含了访问令牌。</a:t>
            </a:r>
            <a:endParaRPr lang="en-US"/>
          </a:p>
          <a:p>
            <a:endParaRPr lang="en-US"/>
          </a:p>
          <a:p>
            <a:r>
              <a:rPr lang="en-US"/>
              <a:t>（D）浏览器向资源服务器发出请求，其中不包括上一步收到的Hash值。</a:t>
            </a:r>
            <a:endParaRPr lang="en-US"/>
          </a:p>
          <a:p>
            <a:endParaRPr lang="en-US"/>
          </a:p>
          <a:p>
            <a:r>
              <a:rPr lang="en-US"/>
              <a:t>（E）资源服务器返回一个网页，其中包含的代码可以获取Hash值中的令牌。</a:t>
            </a:r>
            <a:endParaRPr lang="en-US"/>
          </a:p>
          <a:p>
            <a:endParaRPr lang="en-US"/>
          </a:p>
          <a:p>
            <a:r>
              <a:rPr lang="en-US"/>
              <a:t>（F）浏览器执行上一步获得的脚本，提取出令牌。</a:t>
            </a:r>
            <a:endParaRPr lang="en-US"/>
          </a:p>
          <a:p>
            <a:endParaRPr lang="en-US"/>
          </a:p>
          <a:p>
            <a:r>
              <a:rPr lang="en-US"/>
              <a:t>（G）浏览器将令牌发给客户端。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Resource Owner Password Credentials Grant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751205" y="1825625"/>
            <a:ext cx="735076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101965" y="2661285"/>
            <a:ext cx="3970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（A）用户向客户端提供用户名和密码。</a:t>
            </a:r>
            <a:endParaRPr lang="en-US"/>
          </a:p>
          <a:p>
            <a:endParaRPr lang="en-US"/>
          </a:p>
          <a:p>
            <a:r>
              <a:rPr lang="en-US"/>
              <a:t>（B）客户端将用户名和密码发给认证服务器，向后者请求令牌。</a:t>
            </a:r>
            <a:endParaRPr lang="en-US"/>
          </a:p>
          <a:p>
            <a:endParaRPr lang="en-US"/>
          </a:p>
          <a:p>
            <a:r>
              <a:rPr lang="en-US"/>
              <a:t>（C）认证服务器确认无误后，向客户端提供访问令牌。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Client Credentials Grant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9119235" cy="2112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44245" y="3986530"/>
            <a:ext cx="9676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（A）客户端向认证服务器进行身份认证，并要求一个访问令牌。</a:t>
            </a:r>
            <a:endParaRPr lang="en-US"/>
          </a:p>
          <a:p>
            <a:endParaRPr lang="en-US"/>
          </a:p>
          <a:p>
            <a:r>
              <a:rPr lang="en-US"/>
              <a:t>（B）认证服务器确认无误后，向客户端提供访问令牌。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172450" y="6035040"/>
            <a:ext cx="351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/>
              <a:t>不涉及用户授权</a:t>
            </a:r>
            <a:endParaRPr lang="zh-CN" altLang="en-US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https://github.com/DeprecatedCode/oauth2lib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WPS Presentation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OAuth</vt:lpstr>
      <vt:lpstr>Protocol Flow</vt:lpstr>
      <vt:lpstr>Authorization Grant Types</vt:lpstr>
      <vt:lpstr>Authorization Code</vt:lpstr>
      <vt:lpstr>Implicit Grant</vt:lpstr>
      <vt:lpstr>Resource Owner Password Credentials Grant</vt:lpstr>
      <vt:lpstr>Client Credentials Grant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</dc:title>
  <dc:creator/>
  <cp:lastModifiedBy>tam sei kwan</cp:lastModifiedBy>
  <cp:revision>14</cp:revision>
  <dcterms:created xsi:type="dcterms:W3CDTF">2020-10-14T02:12:00Z</dcterms:created>
  <dcterms:modified xsi:type="dcterms:W3CDTF">2020-10-14T03:29:55Z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