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FLASH - directory-based cache coherence protocol</a:t>
            </a:r>
            <a:endParaRPr lang="en-US" altLang="zh-CN" sz="36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忘八</cp:lastModifiedBy>
  <cp:revision>2</cp:revision>
  <dcterms:created xsi:type="dcterms:W3CDTF">2020-10-19T07:22:00Z</dcterms:created>
  <dcterms:modified xsi:type="dcterms:W3CDTF">2020-10-19T08:17:26Z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