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57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blog.csdn.net/qq_34037046/article/details/109064488?utm_medium=distribute.pc_relevant.none-task-blog-OPENSEARCH-6.control&amp;depth_1-utm_source=distribute.pc_relevant.none-task-blog-OPENSEARCH-6.contro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DIMACS CNF 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" altLang="en-US"/>
              <a:t>reference</a:t>
            </a:r>
            <a:endParaRPr lang="en-US"/>
          </a:p>
          <a:p>
            <a:pPr lvl="1"/>
            <a:r>
              <a:rPr lang="en-US"/>
              <a:t>https://people.sc.fsu.edu/~jburkardt/data/cnf/cnf.html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MINISAT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Simple, well documented implementation</a:t>
            </a:r>
            <a:endParaRPr lang="en-US"/>
          </a:p>
          <a:p>
            <a:r>
              <a:rPr lang="en-US"/>
              <a:t>Incremental SAT-solving</a:t>
            </a:r>
            <a:endParaRPr lang="en-US"/>
          </a:p>
          <a:p>
            <a:r>
              <a:rPr lang="en-US"/>
              <a:t>Well-defined interface for general boolean constraints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Algorithms for SAT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DPLL</a:t>
            </a:r>
            <a:endParaRPr lang="en-US" altLang="en-US"/>
          </a:p>
          <a:p>
            <a:r>
              <a:rPr lang="en-US" altLang="en-US"/>
              <a:t>Conflict-Driven Clause Learning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Usage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installation:</a:t>
            </a:r>
            <a:r>
              <a:rPr lang="en-US" altLang="zh-CN" sz="2000">
                <a:hlinkClick r:id="rId1" action="ppaction://hlinkfile"/>
              </a:rPr>
              <a:t>https://blog.csdn.net/qq_34037046/article/details/109064488?utm_medium=distribute.pc_relevant.none-task-blog-OPENSEARCH-6.control&amp;depth_1-utm_source=distribute.pc_relevant.none-task-blog-OPENSEARCH-6.control</a:t>
            </a:r>
            <a:endParaRPr lang="en-US" altLang="zh-CN" sz="400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$ </a:t>
            </a:r>
            <a:r>
              <a:rPr lang="zh-CN" altLang="en-US"/>
              <a:t>minisat [options] &lt;input-file&gt; &lt;result-output-file&gt;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reference: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https://wenku.baidu.com/view/1a04b8984028915f804dc29c.html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Z3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Reference</a:t>
            </a:r>
            <a:endParaRPr lang="en-US"/>
          </a:p>
          <a:p>
            <a:pPr lvl="1"/>
            <a:r>
              <a:rPr lang="en-US"/>
              <a:t>https://ericpony.github.io/z3py-tutorial/guide-examples.htm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WPS Presentation</Application>
  <PresentationFormat>宽屏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DejaVu Sans</vt:lpstr>
      <vt:lpstr>Calibri Light</vt:lpstr>
      <vt:lpstr>Calibri</vt:lpstr>
      <vt:lpstr>微软雅黑</vt:lpstr>
      <vt:lpstr>Noto Sans CJK SC</vt:lpstr>
      <vt:lpstr>Arial Unicode MS</vt:lpstr>
      <vt:lpstr>SimSun</vt:lpstr>
      <vt:lpstr>SimSun</vt:lpstr>
      <vt:lpstr>Office 主题</vt:lpstr>
      <vt:lpstr>PowerPoint 演示文稿</vt:lpstr>
      <vt:lpstr>PowerPoint 演示文稿</vt:lpstr>
      <vt:lpstr>MINISAT</vt:lpstr>
      <vt:lpstr>Algorithms for SAT</vt:lpstr>
      <vt:lpstr>Usage</vt:lpstr>
      <vt:lpstr>Z3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cheech</cp:lastModifiedBy>
  <cp:revision>12</cp:revision>
  <dcterms:created xsi:type="dcterms:W3CDTF">2020-12-01T02:22:11Z</dcterms:created>
  <dcterms:modified xsi:type="dcterms:W3CDTF">2020-12-01T02:22:11Z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