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security protocol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formal approaches</a:t>
            </a:r>
            <a:endParaRPr lang="en-US"/>
          </a:p>
          <a:p>
            <a:pPr lvl="1"/>
            <a:r>
              <a:rPr lang="en-US"/>
              <a:t>BAN logic</a:t>
            </a:r>
            <a:endParaRPr lang="en-US"/>
          </a:p>
          <a:p>
            <a:pPr lvl="1"/>
            <a:r>
              <a:rPr lang="en-US"/>
              <a:t>model checking</a:t>
            </a:r>
            <a:endParaRPr lang="en-US"/>
          </a:p>
          <a:p>
            <a:pPr lvl="1"/>
            <a:r>
              <a:rPr lang="en-US"/>
              <a:t>Paulson’s inductive method</a:t>
            </a:r>
            <a:endParaRPr lang="en-US"/>
          </a:p>
          <a:p>
            <a:pPr lvl="1"/>
            <a:r>
              <a:rPr lang="en-US"/>
              <a:t>the strand space method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strand space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strand space theory</a:t>
            </a:r>
            <a:endParaRPr lang="en-US"/>
          </a:p>
          <a:p>
            <a:r>
              <a:rPr lang="en-US"/>
              <a:t>the difficulties, motivations, contributions</a:t>
            </a:r>
            <a:endParaRPr lang="en-US"/>
          </a:p>
          <a:p>
            <a:r>
              <a:rPr lang="en-US"/>
              <a:t>formalized strand space theory (in a theorem prover)</a:t>
            </a:r>
            <a:endParaRPr lang="en-US"/>
          </a:p>
          <a:p>
            <a:r>
              <a:rPr lang="en-US"/>
              <a:t>formalize and prove protocol properties</a:t>
            </a:r>
            <a:endParaRPr lang="en-US"/>
          </a:p>
          <a:p>
            <a:pPr lvl="1"/>
            <a:r>
              <a:rPr lang="en-US"/>
              <a:t>Needham–Schroeder–Lowe (NSL) protocol</a:t>
            </a:r>
            <a:endParaRPr lang="en-US"/>
          </a:p>
          <a:p>
            <a:pPr lvl="1"/>
            <a:r>
              <a:rPr lang="en-US"/>
              <a:t> Otway–Rees protocol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Messages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2100580" y="2480310"/>
            <a:ext cx="5181600" cy="605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operators </a:t>
            </a:r>
            <a:r>
              <a:rPr lang="en-US" i="1"/>
              <a:t>parts</a:t>
            </a:r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r>
              <a:rPr lang="en-US"/>
              <a:t>{g}k in parts H =&gt; g in parts H ???</a:t>
            </a:r>
            <a:endParaRPr lang="en-US" i="1"/>
          </a:p>
          <a:p>
            <a:endParaRPr lang="en-US" i="1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2260600" y="2571750"/>
            <a:ext cx="4905375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rcRect r="1233"/>
          <a:stretch>
            <a:fillRect/>
          </a:stretch>
        </p:blipFill>
        <p:spPr>
          <a:xfrm>
            <a:off x="1061085" y="5969635"/>
            <a:ext cx="9105900" cy="40513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451735" y="4377055"/>
            <a:ext cx="8526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H</a:t>
            </a:r>
            <a:r>
              <a:rPr lang="en-US" b="1"/>
              <a:t> contains a penetrator’s initial knowledge and all messages sent by regular agents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operators </a:t>
            </a:r>
            <a:r>
              <a:rPr lang="en-US" i="1">
                <a:sym typeface="+mn-ea"/>
              </a:rPr>
              <a:t>synth</a:t>
            </a:r>
            <a:endParaRPr lang="en-US" i="1"/>
          </a:p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>
            <a:lum bright="-24000" contrast="48000"/>
          </a:blip>
          <a:stretch>
            <a:fillRect/>
          </a:stretch>
        </p:blipFill>
        <p:spPr>
          <a:xfrm>
            <a:off x="3053080" y="2644140"/>
            <a:ext cx="6143625" cy="15970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435860" y="4601845"/>
            <a:ext cx="10473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characterizes a penetrator’s ability to deduce knowledge from a message set </a:t>
            </a:r>
            <a:r>
              <a:rPr lang="en-US" sz="2000" i="1"/>
              <a:t>H</a:t>
            </a:r>
            <a:endParaRPr lang="en-US" sz="2000" i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648335" y="5255260"/>
            <a:ext cx="11349990" cy="922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WPS Presentation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Preliminaries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tam sei kwan</cp:lastModifiedBy>
  <cp:revision>3</cp:revision>
  <dcterms:created xsi:type="dcterms:W3CDTF">2020-10-27T02:12:29Z</dcterms:created>
  <dcterms:modified xsi:type="dcterms:W3CDTF">2020-10-27T03:34:34Z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