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8" r:id="rId12"/>
    <p:sldId id="269" r:id="rId13"/>
    <p:sldId id="264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Construct Concret Auxiliary Invariants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495" y="4100830"/>
            <a:ext cx="10875645" cy="2367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58495" y="1581150"/>
            <a:ext cx="1117917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Construct Concret Auxiliary Invariants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/>
        </p:nvSpPr>
        <p:spPr>
          <a:xfrm>
            <a:off x="965200" y="1952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 semi-algorithm</a:t>
            </a:r>
            <a:endParaRPr lang="en-US"/>
          </a:p>
          <a:p>
            <a:pPr lvl="1"/>
            <a:r>
              <a:rPr lang="en-US"/>
              <a:t>a semi-algorithm for finding proof dependencies as well as concretized candidates for strengthening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The concrete candidate</a:t>
            </a:r>
            <a:r>
              <a:rPr lang="" altLang="en-US"/>
              <a:t> </a:t>
            </a:r>
            <a:r>
              <a:rPr lang="en-US"/>
              <a:t>invariant is generalized and</a:t>
            </a:r>
            <a:r>
              <a:rPr lang="" altLang="en-US"/>
              <a:t> then </a:t>
            </a:r>
            <a:r>
              <a:rPr lang="en-US"/>
              <a:t>added to the set of invariants that need</a:t>
            </a:r>
            <a:r>
              <a:rPr lang="" altLang="en-US"/>
              <a:t> </a:t>
            </a:r>
            <a:r>
              <a:rPr lang="en-US"/>
              <a:t>proof.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Genaralizing Concrete Invariants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449705"/>
            <a:ext cx="10515600" cy="4727575"/>
          </a:xfrm>
        </p:spPr>
        <p:txBody>
          <a:bodyPr/>
          <a:p>
            <a:r>
              <a:rPr lang="en-US"/>
              <a:t>We generalize guarded commands in the context of a requirement and therefore have to add parameter constraints to describe the relations between the parameters of the requirement and those of the guarded command.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Genaralizing Concrete Invariants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34415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rcRect b="1905"/>
          <a:stretch>
            <a:fillRect/>
          </a:stretch>
        </p:blipFill>
        <p:spPr>
          <a:xfrm>
            <a:off x="838200" y="2486660"/>
            <a:ext cx="10677525" cy="1177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Genaralizing Concrete Invariants</a:t>
            </a:r>
            <a:endParaRPr lang="en-US"/>
          </a:p>
        </p:txBody>
      </p:sp>
      <p:pic>
        <p:nvPicPr>
          <p:cNvPr id="9" name="Content Placeholder 8"/>
          <p:cNvPicPr>
            <a:picLocks noChangeAspect="true"/>
          </p:cNvPicPr>
          <p:nvPr>
            <p:ph idx="1"/>
          </p:nvPr>
        </p:nvPicPr>
        <p:blipFill>
          <a:blip r:embed="rId1">
            <a:lum bright="-6000" contrast="12000"/>
          </a:blip>
          <a:stretch>
            <a:fillRect/>
          </a:stretch>
        </p:blipFill>
        <p:spPr>
          <a:xfrm>
            <a:off x="-38735" y="2544445"/>
            <a:ext cx="9984105" cy="215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1783715"/>
            <a:ext cx="1183957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Permutations</a:t>
            </a:r>
            <a:endParaRPr lang="en-US"/>
          </a:p>
          <a:p>
            <a:r>
              <a:rPr lang="en-US"/>
              <a:t>States</a:t>
            </a:r>
            <a:endParaRPr lang="en-US"/>
          </a:p>
          <a:p>
            <a:r>
              <a:rPr lang="en-US"/>
              <a:t>Protocols</a:t>
            </a:r>
            <a:endParaRPr lang="en-US"/>
          </a:p>
          <a:p>
            <a:r>
              <a:rPr lang="en-US"/>
              <a:t>Reachable states</a:t>
            </a:r>
            <a:endParaRPr lang="en-US"/>
          </a:p>
          <a:p>
            <a:r>
              <a:rPr lang="en-US"/>
              <a:t>Parameterized formulas, guarded commands, and protocols.</a:t>
            </a:r>
            <a:endParaRPr lang="en-US"/>
          </a:p>
          <a:p>
            <a:r>
              <a:rPr lang="en-US"/>
              <a:t>Problem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4963160"/>
            <a:ext cx="80105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4595" y="2419985"/>
            <a:ext cx="978217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Inductive Invariant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92467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" y="1995805"/>
            <a:ext cx="1034415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219575"/>
            <a:ext cx="105632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Protocol Requirement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2330450"/>
            <a:ext cx="103060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concretization strategy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Concretizing parameter values for a requirement</a:t>
            </a:r>
            <a:endParaRPr lang="en-US"/>
          </a:p>
          <a:p>
            <a:pPr lvl="1"/>
            <a:r>
              <a:rPr lang="en-US"/>
              <a:t>Therefore, we simply insert 1,2,...,m as the node identities. We denote the concretizedrequirement by req^c.</a:t>
            </a:r>
            <a:endParaRPr lang="en-US"/>
          </a:p>
          <a:p>
            <a:pPr lvl="0"/>
            <a:r>
              <a:rPr lang="en-US"/>
              <a:t>Concretizing parameter values for a guarded command</a:t>
            </a:r>
            <a:endParaRPr lang="en-US"/>
          </a:p>
          <a:p>
            <a:pPr lvl="1"/>
            <a:r>
              <a:rPr lang="en-US"/>
              <a:t>we cover every combination of nodes involved in the several roles of the requirement.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4661535"/>
            <a:ext cx="104489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Construct Concret Auxiliary</a:t>
            </a:r>
            <a:r>
              <a:rPr lang="" altLang="en-US"/>
              <a:t> </a:t>
            </a:r>
            <a:r>
              <a:rPr lang="en-US"/>
              <a:t>Invariants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81660" y="3571240"/>
            <a:ext cx="5181600" cy="4351338"/>
          </a:xfrm>
        </p:spPr>
        <p:txBody>
          <a:bodyPr/>
          <a:p>
            <a:r>
              <a:rPr lang="en-US"/>
              <a:t>casual relations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884680"/>
            <a:ext cx="11377295" cy="1059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Construct Concret Auxiliary Invariants</a:t>
            </a:r>
            <a:endParaRPr 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2693035"/>
            <a:ext cx="10435590" cy="664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Construct Concret Auxiliary Invariants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913765" y="2599690"/>
            <a:ext cx="10440035" cy="633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WPS Presentation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Noto Sans CJK SC</vt:lpstr>
      <vt:lpstr>Arial Unicode MS</vt:lpstr>
      <vt:lpstr>SimSun</vt:lpstr>
      <vt:lpstr>Office Theme</vt:lpstr>
      <vt:lpstr>PowerPoint 演示文稿</vt:lpstr>
      <vt:lpstr>PowerPoint 演示文稿</vt:lpstr>
      <vt:lpstr>工作流程</vt:lpstr>
      <vt:lpstr>Inductive Invariant</vt:lpstr>
      <vt:lpstr>Protocol Requirement</vt:lpstr>
      <vt:lpstr>concretization strategy</vt:lpstr>
      <vt:lpstr>Construct Concret Auxiliary Invariants</vt:lpstr>
      <vt:lpstr>PowerPoint 演示文稿</vt:lpstr>
      <vt:lpstr> A semi-algorithm</vt:lpstr>
      <vt:lpstr>PowerPoint 演示文稿</vt:lpstr>
      <vt:lpstr>PowerPoint 演示文稿</vt:lpstr>
      <vt:lpstr>Genaralizing Concrete Invariants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cheech</cp:lastModifiedBy>
  <cp:revision>9</cp:revision>
  <dcterms:created xsi:type="dcterms:W3CDTF">2020-10-15T03:30:42Z</dcterms:created>
  <dcterms:modified xsi:type="dcterms:W3CDTF">2020-10-15T03:30:42Z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