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分析协议的流程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Formulate the protocol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Add an adversary to the system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State the desired correctness condition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Run the protocol for some spec</a:t>
            </a:r>
            <a:r>
              <a:rPr lang="en-US" altLang="zh-CN"/>
              <a:t>ifi</a:t>
            </a:r>
            <a:r>
              <a:rPr lang="zh-CN" altLang="en-US"/>
              <a:t>c choice of system size parameters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Experiment with alternate formulations and repeat.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NSPK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a simplified version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modeling the protocol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66950"/>
            <a:ext cx="2844800" cy="1181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TMN Protocol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key distribution protocol for digital mobile communication systems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lum bright="-12000" contrast="24000"/>
          </a:blip>
          <a:stretch>
            <a:fillRect/>
          </a:stretch>
        </p:blipFill>
        <p:spPr>
          <a:xfrm>
            <a:off x="1254125" y="2527935"/>
            <a:ext cx="2884805" cy="1307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Kerberos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mutual authentication between a client C and a server 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忘八</cp:lastModifiedBy>
  <cp:revision>3</cp:revision>
  <dcterms:created xsi:type="dcterms:W3CDTF">2020-10-19T02:09:00Z</dcterms:created>
  <dcterms:modified xsi:type="dcterms:W3CDTF">2020-10-19T03:40:21Z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