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IC3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Invariant Verification Problems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988695" y="1271905"/>
            <a:ext cx="99345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IC3 main idea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>
            <a:lum bright="-18000" contrast="36000"/>
          </a:blip>
          <a:stretch>
            <a:fillRect/>
          </a:stretch>
        </p:blipFill>
        <p:spPr>
          <a:xfrm>
            <a:off x="1113790" y="1925955"/>
            <a:ext cx="958215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  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 sz="1800"/>
              <a:t>if Fk&amp;!P is satifiable, then Fk is intersected with bad states(!P)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construt a cube c which lead to the bad states Fk &amp; !P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c contains literals that if and(them) is satisfiable then Fk&amp;!P is satisfiable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</a:t>
            </a:r>
            <a:endParaRPr lang="en-US" altLang="en-US" sz="180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393825" y="2623820"/>
            <a:ext cx="4629150" cy="23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>
            <a:lum bright="-24000" contrast="48000"/>
          </a:blip>
          <a:stretch>
            <a:fillRect/>
          </a:stretch>
        </p:blipFill>
        <p:spPr>
          <a:xfrm>
            <a:off x="1393825" y="1924050"/>
            <a:ext cx="4575810" cy="567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846320"/>
          </a:xfrm>
        </p:spPr>
        <p:txBody>
          <a:bodyPr>
            <a:normAutofit/>
          </a:bodyPr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600"/>
          </a:p>
          <a:p>
            <a:r>
              <a:rPr lang="en-US" altLang="en-US" sz="1600"/>
              <a:t>finding new relative inductive clauses. </a:t>
            </a:r>
            <a:endParaRPr lang="en-US" altLang="en-US" sz="1600"/>
          </a:p>
          <a:p>
            <a:pPr fontAlgn="auto">
              <a:lnSpc>
                <a:spcPct val="150000"/>
              </a:lnSpc>
            </a:pPr>
            <a:r>
              <a:rPr lang="en-US" altLang="en-US" sz="1600"/>
              <a:t>If the formula RelInd is unsatisfiable, then ¬s is inductive relative to F(i-1),  and the bad state s can be blocked at i, then generalize </a:t>
            </a:r>
            <a:r>
              <a:rPr lang="en-US" altLang="en-US" sz="1600">
                <a:sym typeface="+mn-ea"/>
              </a:rPr>
              <a:t>¬s to ¬g and add ¬g to Fi (i &lt;k)</a:t>
            </a:r>
            <a:endParaRPr lang="en-US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en-US" sz="1600">
                <a:sym typeface="+mn-ea"/>
              </a:rPr>
              <a:t>if the formula RelInd is satisfiable, then the overapproximation F(i-1) is not strong </a:t>
            </a:r>
            <a:r>
              <a:rPr lang="en-US" altLang="en-US" sz="1600"/>
              <a:t>enough to show that s is unreachable,let c be a subset of the states in F(i-1)∧¬s such that all the states in c lead to a state in s in one transition step. Then, IC3 continues by trying to show that c is not reachable in one step from F(i-2)(that is, it tries to block the pair(c, i-1) )</a:t>
            </a:r>
            <a:endParaRPr lang="en-US" altLang="en-US" sz="1800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1490980" y="1482725"/>
            <a:ext cx="4529455" cy="793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>
            <a:lum bright="-18000" contrast="36000"/>
          </a:blip>
          <a:stretch>
            <a:fillRect/>
          </a:stretch>
        </p:blipFill>
        <p:spPr>
          <a:xfrm>
            <a:off x="1490980" y="2428240"/>
            <a:ext cx="642937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>
            <a:lum bright="-18000" contrast="48000"/>
          </a:blip>
          <a:srcRect b="4516"/>
          <a:stretch>
            <a:fillRect/>
          </a:stretch>
        </p:blipFill>
        <p:spPr>
          <a:xfrm>
            <a:off x="7618730" y="589915"/>
            <a:ext cx="432435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 sz="1400"/>
              <a:t>因为在blocking phase中，s |=Fk&amp;</a:t>
            </a:r>
            <a:r>
              <a:rPr lang="en-US" altLang="en-US" sz="1400">
                <a:sym typeface="+mn-ea"/>
              </a:rPr>
              <a:t>¬P</a:t>
            </a:r>
            <a:r>
              <a:rPr lang="en-US" altLang="en-US" sz="1400"/>
              <a:t>可能在小于k的位置上被block掉</a:t>
            </a:r>
            <a:endParaRPr lang="en-US" altLang="en-US" sz="1400"/>
          </a:p>
          <a:p>
            <a:r>
              <a:rPr lang="en-US" altLang="en-US" sz="1400"/>
              <a:t>但不可能在0位置处被block，所以从1开始(i=1...k-1)</a:t>
            </a:r>
            <a:endParaRPr lang="en-US" altLang="en-US" sz="1400"/>
          </a:p>
          <a:p>
            <a:r>
              <a:rPr lang="en-US" altLang="en-US" sz="1400"/>
              <a:t>对于Fi每个子句c，如果不满足(not is_sat)</a:t>
            </a:r>
            <a:r>
              <a:rPr lang="en-US" altLang="en-US" sz="1400" i="1"/>
              <a:t>RelInd</a:t>
            </a:r>
            <a:endParaRPr lang="en-US" altLang="en-US" sz="1400" i="1"/>
          </a:p>
          <a:p>
            <a:r>
              <a:rPr lang="en-US" altLang="en-US" sz="1400"/>
              <a:t>则clause c is inductive relative to the frame Fi</a:t>
            </a:r>
            <a:endParaRPr lang="en-US" altLang="en-US" sz="1400"/>
          </a:p>
          <a:p>
            <a:r>
              <a:rPr lang="en-US" altLang="en-US" sz="1400"/>
              <a:t>即有 F ∧ c ∧ T |= c‘</a:t>
            </a:r>
            <a:endParaRPr lang="en-US" altLang="en-US" sz="1400"/>
          </a:p>
          <a:p>
            <a:r>
              <a:rPr lang="en-US" altLang="en-US" sz="1400"/>
              <a:t>将c添加到F(i+1), 则之前用来block掉s的子句也能被传播到Fk</a:t>
            </a:r>
            <a:endParaRPr lang="en-US" altLang="en-US" sz="1200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>
            <a:lum bright="-24000" contrast="48000"/>
          </a:blip>
          <a:srcRect r="1232"/>
          <a:stretch>
            <a:fillRect/>
          </a:stretch>
        </p:blipFill>
        <p:spPr>
          <a:xfrm>
            <a:off x="6954520" y="1495425"/>
            <a:ext cx="4652645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>
            <a:lum bright="-24000" contrast="48000"/>
          </a:blip>
          <a:stretch>
            <a:fillRect/>
          </a:stretch>
        </p:blipFill>
        <p:spPr>
          <a:xfrm>
            <a:off x="6954520" y="3714750"/>
            <a:ext cx="4057650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Presentation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Noto Sans CJK SC</vt:lpstr>
      <vt:lpstr>Arial Unicode MS</vt:lpstr>
      <vt:lpstr>SimSun</vt:lpstr>
      <vt:lpstr>Abyssinica SIL</vt:lpstr>
      <vt:lpstr>SimSun</vt:lpstr>
      <vt:lpstr>Office 主题</vt:lpstr>
      <vt:lpstr>IC3</vt:lpstr>
      <vt:lpstr>Invariant Verification Problems</vt:lpstr>
      <vt:lpstr>IC3 main idea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cheech</cp:lastModifiedBy>
  <cp:revision>14</cp:revision>
  <dcterms:created xsi:type="dcterms:W3CDTF">2020-11-18T03:51:46Z</dcterms:created>
  <dcterms:modified xsi:type="dcterms:W3CDTF">2020-11-18T03:51:46Z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