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qq_34037046/article/details/109064488?utm_medium=distribute.pc_relevant.none-task-blog-OPENSEARCH-6.control&amp;depth_1-utm_source=distribute.pc_relevant.none-task-blog-OPENSEARCH-6.contro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MINISAT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Simple, well documented implementation</a:t>
            </a:r>
            <a:endParaRPr lang="en-US"/>
          </a:p>
          <a:p>
            <a:r>
              <a:rPr lang="en-US"/>
              <a:t>Incremental SAT-solving</a:t>
            </a:r>
            <a:endParaRPr lang="en-US"/>
          </a:p>
          <a:p>
            <a:r>
              <a:rPr lang="en-US"/>
              <a:t>Well-defined interface for general boolean constraints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Algorithms for SAT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DPLL</a:t>
            </a:r>
            <a:endParaRPr lang="en-US" altLang="en-US"/>
          </a:p>
          <a:p>
            <a:r>
              <a:rPr lang="en-US" altLang="en-US"/>
              <a:t>Conflict-Driven Clause Learning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installation:</a:t>
            </a:r>
            <a:r>
              <a:rPr lang="en-US" altLang="zh-CN" sz="2000">
                <a:hlinkClick r:id="rId1" tooltip="" action="ppaction://hlinkfile"/>
              </a:rPr>
              <a:t>https://blog.csdn.net/qq_34037046/article/details/109064488?utm_medium=distribute.pc_relevant.none-task-blog-OPENSEARCH-6.control&amp;depth_1-utm_source=distribute.pc_relevant.none-task-blog-OPENSEARCH-6.control</a:t>
            </a:r>
            <a:endParaRPr lang="en-US" altLang="zh-CN" sz="4000"/>
          </a:p>
          <a:p>
            <a:pPr marL="0" indent="0">
              <a:buNone/>
            </a:pPr>
            <a:r>
              <a:rPr lang="en-US" altLang="zh-CN"/>
              <a:t>$ </a:t>
            </a:r>
            <a:r>
              <a:rPr lang="zh-CN" altLang="en-US"/>
              <a:t>minisat &lt;cnf-file&gt; -no-luby -rinc=1.5 -phase-saving=0 -rnd-freq=0.02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reference: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https://wenku.baidu.com/view/1a04b8984028915f804dc29c.html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Reference</a:t>
            </a:r>
            <a:endParaRPr lang="en-US"/>
          </a:p>
          <a:p>
            <a:pPr lvl="1"/>
            <a:r>
              <a:rPr lang="en-US"/>
              <a:t>https://ericpony.github.io/z3py-tutorial/guide-examples.htm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MINISAT</vt:lpstr>
      <vt:lpstr>Algorithms for SAT</vt:lpstr>
      <vt:lpstr>PowerPoint 演示文稿</vt:lpstr>
      <vt:lpstr>Z3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忘八</cp:lastModifiedBy>
  <cp:revision>8</cp:revision>
  <dcterms:created xsi:type="dcterms:W3CDTF">2020-11-30T09:45:00Z</dcterms:created>
  <dcterms:modified xsi:type="dcterms:W3CDTF">2020-11-30T15:28:36Z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