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1" r:id="rId5"/>
    <p:sldId id="257" r:id="rId6"/>
    <p:sldId id="260" r:id="rId7"/>
    <p:sldId id="267" r:id="rId8"/>
    <p:sldId id="259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log.csdn.net/qq_34037046/article/details/109064488?utm_medium=distribute.pc_relevant.none-task-blog-OPENSEARCH-6.control&amp;depth_1-utm_source=distribute.pc_relevant.none-task-blog-OPENSEARCH-6.contro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DIMACS CNF 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en-US"/>
              <a:t>实例：</a:t>
            </a:r>
            <a:endParaRPr lang="en-US"/>
          </a:p>
          <a:p>
            <a:pPr marL="457200" lvl="1" indent="0">
              <a:buNone/>
            </a:pPr>
            <a:r>
              <a:rPr lang="en-US"/>
              <a:t>c  simple_v3_c2.cnf</a:t>
            </a:r>
            <a:endParaRPr lang="en-US"/>
          </a:p>
          <a:p>
            <a:pPr marL="457200" lvl="1" indent="0">
              <a:buNone/>
            </a:pPr>
            <a:r>
              <a:rPr lang="en-US"/>
              <a:t>c</a:t>
            </a:r>
            <a:endParaRPr lang="en-US"/>
          </a:p>
          <a:p>
            <a:pPr marL="457200" lvl="1" indent="0">
              <a:buNone/>
            </a:pPr>
            <a:r>
              <a:rPr lang="en-US"/>
              <a:t>p cnf 3 2</a:t>
            </a:r>
            <a:endParaRPr lang="en-US"/>
          </a:p>
          <a:p>
            <a:pPr marL="457200" lvl="1" indent="0">
              <a:buNone/>
            </a:pPr>
            <a:r>
              <a:rPr lang="en-US"/>
              <a:t>1 -3 0</a:t>
            </a:r>
            <a:endParaRPr lang="en-US"/>
          </a:p>
          <a:p>
            <a:pPr marL="457200" lvl="1" indent="0">
              <a:buNone/>
            </a:pPr>
            <a:r>
              <a:rPr lang="en-US"/>
              <a:t>2 3 -1 0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注释行：</a:t>
            </a:r>
            <a:r>
              <a:rPr lang="en-US" altLang="en-US">
                <a:sym typeface="+mn-ea"/>
              </a:rPr>
              <a:t>以字符’c’开头，不固定位置，一般一个文件将一个注释块置于开始处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- 问题类型行：以字符’p’开头，后面3个字段为问题类型(CNF文件为’cnf’)、变量个数、子句(clause)个数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- 子句定义行：文件剩余部分的每一行。一个子句由文字的析取构成。文字是带符号的变量(正号省略)。每一个子句行中的整数是一个变量的下标(负号代表对该变量取反)。子句行以’0’结束，故变量下标从1开始。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- 最后一个子句行中的0可以省略。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-上述实例对应的布尔表达式为: ( x(1) OR ( NOT x(3) ) ) </a:t>
            </a:r>
            <a:r>
              <a:rPr lang="en-US" altLang="en-US"/>
              <a:t>AND ( x(2) OR x(3) OR ( NOT x(1) ) 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reference</a:t>
            </a:r>
            <a:endParaRPr lang="en-US"/>
          </a:p>
          <a:p>
            <a:pPr lvl="1"/>
            <a:r>
              <a:rPr lang="en-US"/>
              <a:t>https://people.sc.fsu.edu/~jburkardt/data/cnf/cnf.html</a:t>
            </a:r>
            <a:endParaRPr lang="en-US"/>
          </a:p>
          <a:p>
            <a:pPr lvl="1"/>
            <a:r>
              <a:rPr lang="en-US"/>
              <a:t>https://www.cs.ubc.ca/~hoos/SATLIB/benchm.html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AIGER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使用nuSmv/nuXmv读取aig文件</a:t>
            </a:r>
            <a:endParaRPr lang="en-US" altLang="en-US"/>
          </a:p>
          <a:p>
            <a:pPr lvl="1"/>
            <a:r>
              <a:rPr lang="en-US" altLang="en-US"/>
              <a:t>read_aiger_model -r -i </a:t>
            </a:r>
            <a:r>
              <a:rPr lang="en-US" altLang="en-US" i="1"/>
              <a:t>filename</a:t>
            </a:r>
            <a:r>
              <a:rPr lang="en-US" altLang="en-US"/>
              <a:t>. </a:t>
            </a:r>
            <a:endParaRPr lang="en-US" altLang="en-US"/>
          </a:p>
          <a:p>
            <a:pPr lvl="1"/>
            <a:r>
              <a:rPr lang="en-US" altLang="en-US"/>
              <a:t>-r: uses INIT / TRANS instead of ASSIGN (build transition system)</a:t>
            </a:r>
            <a:endParaRPr lang="en-US" altLang="en-US"/>
          </a:p>
          <a:p>
            <a:pPr lvl="0"/>
            <a:r>
              <a:rPr lang="en-US" altLang="en-US"/>
              <a:t>使用nuSmv/nuXmv输出aig文件</a:t>
            </a:r>
            <a:endParaRPr lang="en-US" altLang="en-US"/>
          </a:p>
          <a:p>
            <a:pPr lvl="1"/>
            <a:r>
              <a:rPr lang="en-US" altLang="en-US"/>
              <a:t>nuXmv &gt; read_model -i mutex.smv</a:t>
            </a:r>
            <a:endParaRPr lang="en-US" altLang="en-US"/>
          </a:p>
          <a:p>
            <a:pPr lvl="1"/>
            <a:r>
              <a:rPr lang="en-US" altLang="en-US"/>
              <a:t>nuXmv &gt; flatten_hierarchy </a:t>
            </a:r>
            <a:endParaRPr lang="en-US" altLang="en-US"/>
          </a:p>
          <a:p>
            <a:pPr lvl="1"/>
            <a:r>
              <a:rPr lang="en-US" altLang="en-US"/>
              <a:t>nuXmv &gt; encode_variables </a:t>
            </a:r>
            <a:endParaRPr lang="en-US" altLang="en-US"/>
          </a:p>
          <a:p>
            <a:pPr lvl="1"/>
            <a:r>
              <a:rPr lang="en-US" altLang="en-US"/>
              <a:t>nuXmv &gt; build_boolean_model </a:t>
            </a:r>
            <a:endParaRPr lang="en-US" altLang="en-US"/>
          </a:p>
          <a:p>
            <a:pPr lvl="1"/>
            <a:r>
              <a:rPr lang="en-US" altLang="en-US"/>
              <a:t>nuXmv &gt; write_aiger_model -p "GEN"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MINISAT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Simple, well documented implementation</a:t>
            </a:r>
            <a:endParaRPr lang="en-US"/>
          </a:p>
          <a:p>
            <a:r>
              <a:rPr lang="en-US"/>
              <a:t>Incremental SAT-solving</a:t>
            </a:r>
            <a:endParaRPr lang="en-US"/>
          </a:p>
          <a:p>
            <a:r>
              <a:rPr lang="en-US"/>
              <a:t>Well-defined interface for general boolean constraints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MINISAT</a:t>
            </a:r>
            <a:r>
              <a:rPr lang="" altLang="en-US">
                <a:sym typeface="+mn-ea"/>
              </a:rPr>
              <a:t> </a:t>
            </a:r>
            <a:r>
              <a:rPr lang="en-US" altLang="zh-CN"/>
              <a:t>Usage</a:t>
            </a:r>
            <a:endParaRPr lang="en-US" altLang="zh-CN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$ </a:t>
            </a:r>
            <a:r>
              <a:rPr lang="zh-CN" altLang="en-US"/>
              <a:t>minisat [options] &lt;input-file&gt; &lt;result-output-file&gt;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installation</a:t>
            </a:r>
            <a:endParaRPr lang="en-US" altLang="zh-CN"/>
          </a:p>
          <a:p>
            <a:pPr marL="0" indent="0">
              <a:buNone/>
            </a:pPr>
            <a:r>
              <a:rPr lang="en-US" altLang="en-US">
                <a:sym typeface="+mn-ea"/>
              </a:rPr>
              <a:t>	</a:t>
            </a:r>
            <a:r>
              <a:rPr lang="en-US" altLang="zh-CN" sz="1600">
                <a:sym typeface="+mn-ea"/>
                <a:hlinkClick r:id="rId1" action="ppaction://hlinkfile"/>
              </a:rPr>
              <a:t>https://blog.csdn.net/qq_34037046/article/details/109064488?utm_medium=distribute.pc_relevant.none-task-blog-OPENSEARCH-6.control&amp;depth_1-utm_source=distribute.pc_relevant.none-task-blog-OPENSEARCH-6.control</a:t>
            </a:r>
            <a:endParaRPr lang="en-US" altLang="zh-CN" sz="1600"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API of MINISAT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Z3</a:t>
            </a:r>
            <a:r>
              <a:rPr lang="" altLang="en-US"/>
              <a:t>.py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" altLang="en-US"/>
              <a:t>s =Solver()</a:t>
            </a:r>
            <a:endParaRPr lang="" altLang="en-US"/>
          </a:p>
          <a:p>
            <a:r>
              <a:rPr lang="" altLang="en-US"/>
              <a:t>s.add(formula)</a:t>
            </a:r>
            <a:endParaRPr lang="" altLang="en-US"/>
          </a:p>
          <a:p>
            <a:r>
              <a:rPr lang="" altLang="en-US"/>
              <a:t>s.check(assumptions)  </a:t>
            </a:r>
            <a:endParaRPr lang="" altLang="en-US"/>
          </a:p>
          <a:p>
            <a:pPr lvl="1"/>
            <a:r>
              <a:rPr lang="" altLang="en-US"/>
              <a:t># is_sat_assuming(formula, assumptions)  &lt;=&gt; is_sat(formula &amp; assumptions)</a:t>
            </a:r>
            <a:endParaRPr lang="" altLang="en-US"/>
          </a:p>
          <a:p>
            <a:r>
              <a:rPr lang="" altLang="en-US"/>
              <a:t>model = s.model()</a:t>
            </a:r>
            <a:endParaRPr lang="" altLang="en-US"/>
          </a:p>
          <a:p>
            <a:r>
              <a:rPr lang="" altLang="en-US"/>
              <a:t>core = s.unsat_core()  </a:t>
            </a:r>
            <a:endParaRPr lang="" altLang="en-US"/>
          </a:p>
          <a:p>
            <a:pPr lvl="1"/>
            <a:r>
              <a:rPr lang="" altLang="en-US"/>
              <a:t># get_unsat_assumptions: return the unsatisfiable core of the assumption literals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Reference</a:t>
            </a:r>
            <a:endParaRPr lang="en-US" altLang="en-US"/>
          </a:p>
          <a:p>
            <a:pPr lvl="1"/>
            <a:r>
              <a:rPr lang="en-US"/>
              <a:t>https://github.com/Z3Prover/z3/wiki/Documentation</a:t>
            </a:r>
            <a:endParaRPr lang="en-US"/>
          </a:p>
          <a:p>
            <a:pPr lvl="1"/>
            <a:r>
              <a:rPr lang="en-US"/>
              <a:t>https://ericpony.github.io/z3py-tutorial/guide-examples.htm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r>
              <a:rPr lang="" altLang="en-US"/>
              <a:t> compilation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81660" y="1441450"/>
            <a:ext cx="11413490" cy="47358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/>
              <a:t>.pyc: py文件编译后的bytecode文件。跨平台，严格版本依赖。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.pyo: py文件优化编译后的程序。(python -O 源文件)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.pyd: python动态链接库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" altLang="en-US"/>
              <a:t>Python的编译实际上主要是进行文法分析，生成一个抽象语法树，然后转储成字节码形式。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$python -m py_compile $filename  # 编译成pyc文件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$python -O -m py_compile $filename # 编译成pyo文件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$python -OO -m py_compile $filename # 除所有的doc-strings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$python -m compileall $dir  #  批量生成 .pyc 文件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Noto Sans CJK SC</vt:lpstr>
      <vt:lpstr>Arial Unicode MS</vt:lpstr>
      <vt:lpstr>SimSun</vt:lpstr>
      <vt:lpstr>SimSun</vt:lpstr>
      <vt:lpstr>Abyssinica SIL</vt:lpstr>
      <vt:lpstr>Office 主题</vt:lpstr>
      <vt:lpstr>PowerPoint 演示文稿</vt:lpstr>
      <vt:lpstr>DIMACS CNF </vt:lpstr>
      <vt:lpstr>AIGER</vt:lpstr>
      <vt:lpstr>MINISAT</vt:lpstr>
      <vt:lpstr>Usage</vt:lpstr>
      <vt:lpstr>API of MINISAT</vt:lpstr>
      <vt:lpstr>Z3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cheech</cp:lastModifiedBy>
  <cp:revision>32</cp:revision>
  <dcterms:created xsi:type="dcterms:W3CDTF">2020-12-02T02:19:06Z</dcterms:created>
  <dcterms:modified xsi:type="dcterms:W3CDTF">2020-12-02T02:19:06Z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