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Permutations</a:t>
            </a:r>
            <a:endParaRPr lang="en-US"/>
          </a:p>
          <a:p>
            <a:r>
              <a:rPr lang="en-US"/>
              <a:t>States</a:t>
            </a:r>
            <a:endParaRPr lang="en-US"/>
          </a:p>
          <a:p>
            <a:r>
              <a:rPr lang="en-US"/>
              <a:t>Protocols</a:t>
            </a:r>
            <a:endParaRPr lang="en-US"/>
          </a:p>
          <a:p>
            <a:r>
              <a:rPr lang="en-US"/>
              <a:t>Reachable states</a:t>
            </a:r>
            <a:endParaRPr lang="en-US"/>
          </a:p>
          <a:p>
            <a:r>
              <a:rPr lang="en-US"/>
              <a:t>Parameterized formulas, guarded commands, and protocols.</a:t>
            </a:r>
            <a:endParaRPr lang="en-US"/>
          </a:p>
          <a:p>
            <a:r>
              <a:rPr lang="en-US"/>
              <a:t>Problem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020" y="4963160"/>
            <a:ext cx="801052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工作流程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4595" y="2419985"/>
            <a:ext cx="9782175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Inductive Invariant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6924675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55" y="1995805"/>
            <a:ext cx="10344150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4219575"/>
            <a:ext cx="10563225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Protocol Requirement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30450"/>
            <a:ext cx="10306050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concretization strategy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Concretizing parameter values for a requirement</a:t>
            </a:r>
            <a:endParaRPr lang="en-US"/>
          </a:p>
          <a:p>
            <a:pPr lvl="1"/>
            <a:r>
              <a:rPr lang="en-US"/>
              <a:t>Therefore, we simply insert 1,2,...,m as the node identities. We denote the concretizedrequirement by req^c.</a:t>
            </a:r>
            <a:endParaRPr lang="en-US"/>
          </a:p>
          <a:p>
            <a:pPr lvl="0"/>
            <a:r>
              <a:rPr lang="en-US"/>
              <a:t>Concretizing parameter values for a guarded command</a:t>
            </a:r>
            <a:endParaRPr lang="en-US"/>
          </a:p>
          <a:p>
            <a:pPr lvl="1"/>
            <a:r>
              <a:rPr lang="en-US"/>
              <a:t>we cover every combination of nodes involved in the several roles of the requirement.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4661535"/>
            <a:ext cx="1044892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Construct Concret Auxiliary Invariants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casual relations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7860" y="2817495"/>
            <a:ext cx="10875645" cy="2367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A semi-algorithm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semi-algorithm for finding proof dependencies as well as concretized candidates for strengthening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Genaralizing Concrete Invariants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705"/>
            <a:ext cx="10515600" cy="4727575"/>
          </a:xfrm>
        </p:spPr>
        <p:txBody>
          <a:bodyPr/>
          <a:p>
            <a:r>
              <a:rPr lang="en-US"/>
              <a:t>We generalize guarded commands in the context of a requirement and therefore have to add parameter constraints to describe the relations between the parameters of the requirement and those of the guarded command.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5" y="3192780"/>
            <a:ext cx="10344150" cy="904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b="1905"/>
          <a:stretch>
            <a:fillRect/>
          </a:stretch>
        </p:blipFill>
        <p:spPr>
          <a:xfrm>
            <a:off x="923925" y="3949700"/>
            <a:ext cx="10677525" cy="1177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877</Words>
  <Application>WPS Presentation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工作流程</vt:lpstr>
      <vt:lpstr>Inductive Invariant</vt:lpstr>
      <vt:lpstr>Protocol Requirement</vt:lpstr>
      <vt:lpstr>concretization strategy</vt:lpstr>
      <vt:lpstr>Construct Concret Auxiliary Invariants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tam sei kwan</cp:lastModifiedBy>
  <cp:revision>4</cp:revision>
  <dcterms:created xsi:type="dcterms:W3CDTF">2020-10-12T09:45:00Z</dcterms:created>
  <dcterms:modified xsi:type="dcterms:W3CDTF">2020-10-13T08:29:16Z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