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8" r:id="rId4"/>
  </p:sldIdLst>
  <p:sldSz cx="9144000" cy="5143500" type="screen16x9"/>
  <p:notesSz cx="6858000" cy="9144000"/>
  <p:embeddedFontLst>
    <p:embeddedFont>
      <p:font typeface="Montserrat ExtraBold" pitchFamily="2" charset="0"/>
      <p:bold r:id="rId6"/>
      <p:italic r:id="rId7"/>
      <p:boldItalic r:id="rId8"/>
    </p:embeddedFont>
    <p:embeddedFont>
      <p:font typeface="Montserrat Light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4AF"/>
    <a:srgbClr val="F8CB45"/>
    <a:srgbClr val="ECADAE"/>
    <a:srgbClr val="C95F2C"/>
    <a:srgbClr val="B19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43AC6-E6AA-472F-B608-43287C50BADC}">
  <a:tblStyle styleId="{8A243AC6-E6AA-472F-B608-43287C50B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86395"/>
  </p:normalViewPr>
  <p:slideViewPr>
    <p:cSldViewPr snapToGrid="0" snapToObjects="1">
      <p:cViewPr varScale="1">
        <p:scale>
          <a:sx n="146" d="100"/>
          <a:sy n="146" d="100"/>
        </p:scale>
        <p:origin x="12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51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196" lvl="0" indent="-342896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391" lvl="1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587" lvl="2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782" lvl="3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5978" lvl="4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173" lvl="5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368" lvl="6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563" lvl="7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759" lvl="8" indent="-342896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196" lvl="0" indent="-342896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391" lvl="1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587" lvl="2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782" lvl="3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5978" lvl="4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173" lvl="5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368" lvl="6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563" lvl="7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759" lvl="8" indent="-342896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6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ptbackgrounds.net/privacy-policy" TargetMode="External"/><Relationship Id="rId5" Type="http://schemas.openxmlformats.org/officeDocument/2006/relationships/hyperlink" Target="http://www.freepptbackgrounds.net/about-us" TargetMode="External"/><Relationship Id="rId4" Type="http://schemas.openxmlformats.org/officeDocument/2006/relationships/hyperlink" Target="https://www.freepptbackgrounds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reepptbackgrounds.net/" TargetMode="External"/><Relationship Id="rId4" Type="http://schemas.openxmlformats.org/officeDocument/2006/relationships/hyperlink" Target="http://www.freepptbackground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532011" y="167355"/>
            <a:ext cx="3292820" cy="20476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YOUR </a:t>
            </a:r>
            <a:br>
              <a:rPr lang="en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b="1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SLIDE TITLE</a:t>
            </a:r>
            <a:endParaRPr b="1" dirty="0">
              <a:solidFill>
                <a:schemeClr val="bg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A70E4DE-BCA6-A341-9B7F-561CDAC1D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37" y="4028859"/>
            <a:ext cx="1776051" cy="737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890112" y="108229"/>
            <a:ext cx="3805646" cy="962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400" dirty="0">
                <a:solidFill>
                  <a:schemeClr val="bg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INSTRUCTIONS FOR USE</a:t>
            </a:r>
            <a:endParaRPr sz="2400" dirty="0">
              <a:solidFill>
                <a:schemeClr val="bg2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440033" y="1070309"/>
            <a:ext cx="2859278" cy="28432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chemeClr val="bg2"/>
                </a:solidFill>
                <a:latin typeface="Helvetica Light" panose="020B0403020202020204" pitchFamily="34" charset="0"/>
              </a:rPr>
              <a:t>EDIT IN GOOGLE SLIDES</a:t>
            </a:r>
            <a:endParaRPr sz="1200" b="1" dirty="0">
              <a:solidFill>
                <a:schemeClr val="bg2"/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2"/>
                </a:solidFill>
                <a:latin typeface="Helvetica Light" panose="020B0403020202020204" pitchFamily="34" charset="0"/>
              </a:rPr>
              <a:t>Click on the button under the presentation preview that says "Use as Google Slides Theme".</a:t>
            </a:r>
            <a:endParaRPr sz="1200" dirty="0">
              <a:solidFill>
                <a:schemeClr val="bg2"/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2"/>
                </a:solidFill>
                <a:latin typeface="Helvetica Light" panose="020B0403020202020204" pitchFamily="34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chemeClr val="bg2"/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bg2"/>
                </a:solidFill>
                <a:latin typeface="Helvetica Light" panose="020B0403020202020204" pitchFamily="34" charset="0"/>
              </a:rPr>
              <a:t>You have to be signed in to your Google account.</a:t>
            </a:r>
            <a:endParaRPr dirty="0">
              <a:solidFill>
                <a:schemeClr val="bg2"/>
              </a:solidFill>
              <a:latin typeface="Helvetica Light" panose="020B0403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5724166" y="1070309"/>
            <a:ext cx="2971592" cy="32261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200" b="1" dirty="0">
                <a:solidFill>
                  <a:schemeClr val="bg2"/>
                </a:solidFill>
                <a:latin typeface="Helvetica Light" panose="020B0403020202020204" pitchFamily="34" charset="0"/>
              </a:rPr>
              <a:t>EDIT IN POWERPOINT®</a:t>
            </a:r>
            <a:endParaRPr sz="1200" b="1" dirty="0">
              <a:solidFill>
                <a:schemeClr val="bg2"/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" sz="1200" dirty="0">
                <a:solidFill>
                  <a:schemeClr val="bg2"/>
                </a:solidFill>
                <a:latin typeface="Helvetica Light" panose="020B0403020202020204" pitchFamily="34" charset="0"/>
              </a:rPr>
              <a:t>Click on the button under the presentation preview that says "Download as PowerPoint template". You will get a .pptx file that you can edit in PowerPoint. </a:t>
            </a:r>
            <a:endParaRPr sz="1200" dirty="0">
              <a:solidFill>
                <a:schemeClr val="bg2"/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" sz="1200" dirty="0">
                <a:solidFill>
                  <a:schemeClr val="bg2"/>
                </a:solidFill>
                <a:latin typeface="Helvetica Light" panose="020B0403020202020204" pitchFamily="34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chemeClr val="bg2"/>
                </a:solidFill>
                <a:latin typeface="Helvetica Light" panose="020B04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 dirty="0">
                <a:solidFill>
                  <a:schemeClr val="bg2"/>
                </a:solidFill>
                <a:latin typeface="Helvetica Light" panose="020B0403020202020204" pitchFamily="34" charset="0"/>
              </a:rPr>
              <a:t>)</a:t>
            </a:r>
            <a:endParaRPr sz="1200" dirty="0">
              <a:solidFill>
                <a:schemeClr val="bg2"/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1200" dirty="0">
              <a:solidFill>
                <a:schemeClr val="bg2"/>
              </a:solidFill>
              <a:latin typeface="Helvetica Light" panose="020B0403020202020204" pitchFamily="34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2</a:t>
            </a:fld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4401670" y="4203098"/>
            <a:ext cx="4627614" cy="5467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000" dirty="0">
                <a:solidFill>
                  <a:schemeClr val="bg1"/>
                </a:solidFill>
                <a:latin typeface="Helvetica Light" panose="020B0403020202020204" pitchFamily="34" charset="0"/>
              </a:rPr>
              <a:t>More info on how to use this template at </a:t>
            </a:r>
            <a:r>
              <a:rPr lang="en" sz="1000" u="sng" dirty="0">
                <a:solidFill>
                  <a:schemeClr val="bg1"/>
                </a:solidFill>
                <a:latin typeface="Helvetica Light" panose="020B04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www.freepptbackgrounds.net/about-us </a:t>
            </a:r>
            <a:br>
              <a:rPr lang="en" sz="1000" u="sng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br>
              <a:rPr lang="en" sz="1000" u="sng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en" sz="1000" dirty="0">
                <a:solidFill>
                  <a:schemeClr val="bg1"/>
                </a:solidFill>
                <a:latin typeface="Helvetica Light" panose="020B0403020202020204" pitchFamily="34" charset="0"/>
              </a:rPr>
              <a:t>This template is free to use under </a:t>
            </a:r>
            <a:r>
              <a:rPr lang="en" sz="1000" u="sng" dirty="0">
                <a:solidFill>
                  <a:schemeClr val="bg1"/>
                </a:solidFill>
                <a:latin typeface="Helvetica Light" panose="020B04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 dirty="0">
                <a:solidFill>
                  <a:schemeClr val="bg1"/>
                </a:solidFill>
                <a:latin typeface="Helvetica Light" panose="020B0403020202020204" pitchFamily="34" charset="0"/>
              </a:rPr>
              <a:t>. </a:t>
            </a:r>
            <a:br>
              <a:rPr lang="en" sz="10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en" sz="1000" dirty="0">
                <a:solidFill>
                  <a:schemeClr val="bg1"/>
                </a:solidFill>
                <a:latin typeface="Helvetica Light" panose="020B0403020202020204" pitchFamily="34" charset="0"/>
              </a:rPr>
              <a:t>You can keep the Credits slide or mention Free PPT </a:t>
            </a:r>
            <a:r>
              <a:rPr lang="en" sz="10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Backgrounds.net</a:t>
            </a:r>
            <a:r>
              <a:rPr lang="en" sz="1000" dirty="0">
                <a:solidFill>
                  <a:schemeClr val="bg1"/>
                </a:solidFill>
                <a:latin typeface="Helvetica Light" panose="020B0403020202020204" pitchFamily="34" charset="0"/>
              </a:rPr>
              <a:t> and other resources used in a slide footer.</a:t>
            </a:r>
            <a:endParaRPr sz="1000" dirty="0">
              <a:solidFill>
                <a:schemeClr val="bg1"/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sz="1000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5471407" y="283736"/>
            <a:ext cx="3283527" cy="11686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tx2">
                    <a:lumMod val="10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THANK YOU!</a:t>
            </a:r>
            <a:endParaRPr sz="1600" dirty="0">
              <a:solidFill>
                <a:schemeClr val="tx2">
                  <a:lumMod val="10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2887917" y="3199182"/>
            <a:ext cx="4563034" cy="15071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400" dirty="0">
                <a:solidFill>
                  <a:schemeClr val="tx2">
                    <a:lumMod val="10000"/>
                  </a:schemeClr>
                </a:solidFill>
                <a:latin typeface="Helvetica Light" panose="020B0403020202020204" pitchFamily="34" charset="0"/>
              </a:rPr>
              <a:t>Any questions?</a:t>
            </a:r>
            <a:endParaRPr sz="2400" dirty="0">
              <a:solidFill>
                <a:schemeClr val="tx2">
                  <a:lumMod val="10000"/>
                </a:schemeClr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Helvetica Light" panose="020B0403020202020204" pitchFamily="34" charset="0"/>
              </a:rPr>
              <a:t>Please visit our website 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Helvetica Light" panose="020B04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freepptbackgrounds.net</a:t>
            </a:r>
            <a:endParaRPr lang="en" sz="1600" dirty="0">
              <a:solidFill>
                <a:schemeClr val="tx2">
                  <a:lumMod val="10000"/>
                </a:schemeClr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Helvetica Light" panose="020B0403020202020204" pitchFamily="34" charset="0"/>
              </a:rPr>
              <a:t>We have thousands of presentation files for you.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600" b="1" dirty="0">
              <a:solidFill>
                <a:schemeClr val="tx2">
                  <a:lumMod val="10000"/>
                </a:schemeClr>
              </a:solidFill>
              <a:latin typeface="Helvetica Light" panose="020B0403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tx2">
                    <a:lumMod val="10000"/>
                  </a:schemeClr>
                </a:solidFill>
              </a:rPr>
              <a:t>Select the one you want.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tx2">
                    <a:lumMod val="10000"/>
                  </a:schemeClr>
                </a:solidFill>
                <a:hlinkClick r:id="rId5"/>
              </a:rPr>
              <a:t>Free Presentation Slides</a:t>
            </a:r>
            <a:endParaRPr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172</Words>
  <Application>Microsoft Macintosh PowerPoint</Application>
  <PresentationFormat>Ekran Gösterisi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10" baseType="lpstr">
      <vt:lpstr>Helvetica Neue</vt:lpstr>
      <vt:lpstr>Montserrat ExtraBold</vt:lpstr>
      <vt:lpstr>Arial</vt:lpstr>
      <vt:lpstr>Helvetica Neue Medium</vt:lpstr>
      <vt:lpstr>Montserrat Light</vt:lpstr>
      <vt:lpstr>Helvetica Light</vt:lpstr>
      <vt:lpstr>Juliet template</vt:lpstr>
      <vt:lpstr>THIS IS YOUR  SLIDE TITLE</vt:lpstr>
      <vt:lpstr>INSTRUCTIONS FOR USE</vt:lpstr>
      <vt:lpstr>THANK YOU!</vt:lpstr>
    </vt:vector>
  </TitlesOfParts>
  <Manager/>
  <Company/>
  <LinksUpToDate>false</LinksUpToDate>
  <SharedDoc>false</SharedDoc>
  <HyperlinkBase>https://www.freepptbackgrounds.net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Backgrounds</dc:title>
  <dc:subject>Powerpoint and Google Slides</dc:subject>
  <dc:creator>Freepptbackgrounds.net</dc:creator>
  <cp:keywords>powerpoint, template, google, slide, backgrounds</cp:keywords>
  <dc:description>Download free Powerpoint Backgrounds and Templates</dc:description>
  <cp:lastModifiedBy>Hiko ®</cp:lastModifiedBy>
  <cp:revision>40</cp:revision>
  <dcterms:modified xsi:type="dcterms:W3CDTF">2019-11-10T19:54:49Z</dcterms:modified>
  <cp:category>Powerpoint and Google Slide Templates</cp:category>
</cp:coreProperties>
</file>