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32" d="100"/>
          <a:sy n="32" d="100"/>
        </p:scale>
        <p:origin x="396" y="-5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8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C9B7-0C12-4A97-82BC-436B32E95D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44CA-6C5D-42DA-9269-05D97B910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4999381"/>
            <a:ext cx="18073678" cy="44913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565652"/>
            <a:ext cx="30267275" cy="32657"/>
          </a:xfrm>
          <a:prstGeom prst="line">
            <a:avLst/>
          </a:prstGeom>
          <a:ln w="254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30267275" cy="43371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555172"/>
            <a:ext cx="2579915" cy="302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872" y="304247"/>
            <a:ext cx="3604066" cy="333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-1" y="4918772"/>
            <a:ext cx="30267275" cy="4572000"/>
          </a:xfrm>
          <a:prstGeom prst="rect">
            <a:avLst/>
          </a:prstGeom>
          <a:noFill/>
          <a:ln w="127000" cmpd="sng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86201" y="-70958"/>
            <a:ext cx="21560531" cy="4081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TP.HỒ CHÍ MINH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ĐIỆN </a:t>
            </a:r>
            <a:r>
              <a:rPr lang="en-US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TỬ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NGÀNH: KỸ THUẬT MÁY TÍNH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141" y="5286082"/>
            <a:ext cx="15414171" cy="217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6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TỐT NGHIỆP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141" y="6606048"/>
            <a:ext cx="16230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7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MÔ HÌNH HỆ THỐNG </a:t>
            </a:r>
            <a:r>
              <a:rPr lang="en-US" altLang="en-US" sz="72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en-US" sz="7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NÔNG NGHIỆP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275985" y="5020998"/>
            <a:ext cx="930728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PGS. TS.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</a:t>
            </a:r>
            <a:endParaRPr lang="en-US" altLang="en-US" sz="36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altLang="en-US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altLang="en-US" sz="36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en-US" sz="4800" b="1" baseline="30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73678" y="4999381"/>
            <a:ext cx="1012371" cy="38933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571380"/>
            <a:ext cx="30267275" cy="33470733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-2" y="9571379"/>
            <a:ext cx="8325855" cy="33470734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616336" y="9571379"/>
            <a:ext cx="21638913" cy="33470734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2372" y="9777530"/>
            <a:ext cx="4955292" cy="169523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868849" y="9960393"/>
            <a:ext cx="4185273" cy="15319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</a:t>
            </a:r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6803" y="11664162"/>
            <a:ext cx="7712243" cy="844737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tưới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6802" y="20347972"/>
            <a:ext cx="5580930" cy="165705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59026" y="20510115"/>
            <a:ext cx="4880485" cy="1612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28601" y="22196733"/>
            <a:ext cx="7712242" cy="12221191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dày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tưới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4611" y="34654356"/>
            <a:ext cx="6718779" cy="175829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8428" y="34811241"/>
            <a:ext cx="6065634" cy="1657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NGHIÊN CỨU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8512" y="36660521"/>
            <a:ext cx="7712242" cy="613371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ừ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1112019" y="10072373"/>
            <a:ext cx="6680951" cy="169523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1112017" y="10333476"/>
            <a:ext cx="6035757" cy="15319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NGHIÊN CỨU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36839" y="12234398"/>
            <a:ext cx="20546432" cy="7416801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78949" y="20129114"/>
            <a:ext cx="5580930" cy="176562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078950" y="20347972"/>
            <a:ext cx="4733304" cy="1612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351" y="12766744"/>
            <a:ext cx="9714012" cy="63521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39" y="22179159"/>
            <a:ext cx="11029143" cy="52515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30" y="27679965"/>
            <a:ext cx="5507980" cy="2941600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412" y="27682705"/>
            <a:ext cx="5230680" cy="2938859"/>
          </a:xfrm>
          <a:prstGeom prst="rect">
            <a:avLst/>
          </a:prstGeom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0" y="30870816"/>
            <a:ext cx="5507980" cy="2891913"/>
          </a:xfrm>
          <a:prstGeom prst="rect">
            <a:avLst/>
          </a:prstGeom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412" y="30870815"/>
            <a:ext cx="5230680" cy="2891913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39" y="34047149"/>
            <a:ext cx="5456042" cy="3073264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413" y="34047148"/>
            <a:ext cx="5188570" cy="3073265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1" y="37299326"/>
            <a:ext cx="11074018" cy="3651309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1185303" y="20116800"/>
            <a:ext cx="5580930" cy="184350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1100893" y="20446599"/>
            <a:ext cx="4733304" cy="1612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21234566" y="22314217"/>
            <a:ext cx="8331034" cy="5541594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vườn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QR code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1234567" y="28141728"/>
            <a:ext cx="6900818" cy="1978093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1217838" y="28588100"/>
            <a:ext cx="6408448" cy="1612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1234566" y="30558697"/>
            <a:ext cx="8337372" cy="4211949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camera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1234567" y="35344386"/>
            <a:ext cx="6900818" cy="17490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100893" y="35659976"/>
            <a:ext cx="6391718" cy="16123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0993626" y="37473534"/>
            <a:ext cx="8578311" cy="3352314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0"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Rectangle 1031"/>
          <p:cNvSpPr/>
          <p:nvPr/>
        </p:nvSpPr>
        <p:spPr>
          <a:xfrm>
            <a:off x="9078949" y="12283440"/>
            <a:ext cx="10007100" cy="72847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TextBox 1032"/>
          <p:cNvSpPr txBox="1"/>
          <p:nvPr/>
        </p:nvSpPr>
        <p:spPr>
          <a:xfrm>
            <a:off x="9137604" y="12310547"/>
            <a:ext cx="100071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PHP, HTML, CSS, JAVASCRIPT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  <a:endParaRPr 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470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2020-08-09T14:44:16Z</dcterms:created>
  <dcterms:modified xsi:type="dcterms:W3CDTF">2020-08-09T19:50:20Z</dcterms:modified>
</cp:coreProperties>
</file>