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7C92-C71B-44C2-BD37-E86CA4C8A0D3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D449-94B3-4AAE-A851-0C9DF1271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32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7C92-C71B-44C2-BD37-E86CA4C8A0D3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D449-94B3-4AAE-A851-0C9DF1271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6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7C92-C71B-44C2-BD37-E86CA4C8A0D3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D449-94B3-4AAE-A851-0C9DF1271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81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7C92-C71B-44C2-BD37-E86CA4C8A0D3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D449-94B3-4AAE-A851-0C9DF1271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4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7C92-C71B-44C2-BD37-E86CA4C8A0D3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D449-94B3-4AAE-A851-0C9DF1271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66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7C92-C71B-44C2-BD37-E86CA4C8A0D3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D449-94B3-4AAE-A851-0C9DF1271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8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7C92-C71B-44C2-BD37-E86CA4C8A0D3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D449-94B3-4AAE-A851-0C9DF1271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12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7C92-C71B-44C2-BD37-E86CA4C8A0D3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D449-94B3-4AAE-A851-0C9DF1271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99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7C92-C71B-44C2-BD37-E86CA4C8A0D3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D449-94B3-4AAE-A851-0C9DF1271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89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7C92-C71B-44C2-BD37-E86CA4C8A0D3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D449-94B3-4AAE-A851-0C9DF1271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3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7C92-C71B-44C2-BD37-E86CA4C8A0D3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D449-94B3-4AAE-A851-0C9DF1271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5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A7C92-C71B-44C2-BD37-E86CA4C8A0D3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D449-94B3-4AAE-A851-0C9DF1271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2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asdafasdfas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91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asdafasdfas</vt:lpstr>
    </vt:vector>
  </TitlesOfParts>
  <Company>JC-TEAM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asdafasdfas</dc:title>
  <dc:creator>JCT-MEM</dc:creator>
  <cp:lastModifiedBy>JCT-MEM</cp:lastModifiedBy>
  <cp:revision>1</cp:revision>
  <dcterms:created xsi:type="dcterms:W3CDTF">2015-04-24T10:39:21Z</dcterms:created>
  <dcterms:modified xsi:type="dcterms:W3CDTF">2015-04-24T10:39:34Z</dcterms:modified>
</cp:coreProperties>
</file>