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notesMasterIdLst>
    <p:notesMasterId r:id="rId10"/>
  </p:notesMasterIdLst>
  <p:sldIdLst>
    <p:sldId id="256" r:id="rId5"/>
    <p:sldId id="1572" r:id="rId6"/>
    <p:sldId id="1574" r:id="rId7"/>
    <p:sldId id="1575" r:id="rId8"/>
    <p:sldId id="15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3840" userDrawn="1">
          <p15:clr>
            <a:srgbClr val="A4A3A4"/>
          </p15:clr>
        </p15:guide>
        <p15:guide id="3" pos="408" userDrawn="1">
          <p15:clr>
            <a:srgbClr val="A4A3A4"/>
          </p15:clr>
        </p15:guide>
        <p15:guide id="4" orient="horz" pos="4104" userDrawn="1">
          <p15:clr>
            <a:srgbClr val="A4A3A4"/>
          </p15:clr>
        </p15:guide>
        <p15:guide id="5" pos="72" userDrawn="1">
          <p15:clr>
            <a:srgbClr val="A4A3A4"/>
          </p15:clr>
        </p15:guide>
        <p15:guide id="6" pos="72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285"/>
    <a:srgbClr val="38567B"/>
    <a:srgbClr val="D27244"/>
    <a:srgbClr val="2B6EBD"/>
    <a:srgbClr val="699BC5"/>
    <a:srgbClr val="7B9D6A"/>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E1118C-D540-AFE8-A291-BFF9B9989839}" v="1" dt="2023-01-27T00:08:52.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576" y="120"/>
      </p:cViewPr>
      <p:guideLst>
        <p:guide orient="horz" pos="576"/>
        <p:guide pos="3840"/>
        <p:guide pos="408"/>
        <p:guide orient="horz" pos="4104"/>
        <p:guide pos="72"/>
        <p:guide pos="72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a:t>Feature Estimates</a:t>
            </a:r>
          </a:p>
        </c:rich>
      </c:tx>
      <c:layout>
        <c:manualLayout>
          <c:xMode val="edge"/>
          <c:yMode val="edge"/>
          <c:x val="0.37733848104197604"/>
          <c:y val="2.764978463466633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Points</c:v>
                </c:pt>
              </c:strCache>
            </c:strRef>
          </c:tx>
          <c:spPr>
            <a:solidFill>
              <a:srgbClr val="004876"/>
            </a:solidFill>
            <a:ln>
              <a:noFill/>
            </a:ln>
            <a:effectLst/>
          </c:spPr>
          <c:invertIfNegative val="0"/>
          <c:cat>
            <c:strRef>
              <c:f>Sheet1!$A$2:$A$9</c:f>
              <c:strCache>
                <c:ptCount val="8"/>
                <c:pt idx="0">
                  <c:v>NFRs (Infra + CICD + Alarms + etc) </c:v>
                </c:pt>
                <c:pt idx="1">
                  <c:v>Frontend - Admin </c:v>
                </c:pt>
                <c:pt idx="2">
                  <c:v>Frontend- External</c:v>
                </c:pt>
                <c:pt idx="3">
                  <c:v>GP Integration </c:v>
                </c:pt>
                <c:pt idx="4">
                  <c:v>Logging integration </c:v>
                </c:pt>
                <c:pt idx="5">
                  <c:v>Persistence Basic logic </c:v>
                </c:pt>
                <c:pt idx="6">
                  <c:v>Validation Logic (GP &amp; 3rd party integration)</c:v>
                </c:pt>
                <c:pt idx="7">
                  <c:v>Authentication/Registration/MFA</c:v>
                </c:pt>
              </c:strCache>
            </c:strRef>
          </c:cat>
          <c:val>
            <c:numRef>
              <c:f>Sheet1!$B$2:$B$9</c:f>
              <c:numCache>
                <c:formatCode>General</c:formatCode>
                <c:ptCount val="8"/>
                <c:pt idx="0">
                  <c:v>20</c:v>
                </c:pt>
                <c:pt idx="1">
                  <c:v>20</c:v>
                </c:pt>
                <c:pt idx="2">
                  <c:v>50</c:v>
                </c:pt>
                <c:pt idx="3">
                  <c:v>30</c:v>
                </c:pt>
                <c:pt idx="4">
                  <c:v>20</c:v>
                </c:pt>
                <c:pt idx="5">
                  <c:v>30</c:v>
                </c:pt>
                <c:pt idx="6">
                  <c:v>20</c:v>
                </c:pt>
                <c:pt idx="7">
                  <c:v>50</c:v>
                </c:pt>
              </c:numCache>
            </c:numRef>
          </c:val>
          <c:extLst>
            <c:ext xmlns:c16="http://schemas.microsoft.com/office/drawing/2014/chart" uri="{C3380CC4-5D6E-409C-BE32-E72D297353CC}">
              <c16:uniqueId val="{00000000-D369-41EA-A541-47F177268430}"/>
            </c:ext>
          </c:extLst>
        </c:ser>
        <c:ser>
          <c:idx val="1"/>
          <c:order val="1"/>
          <c:tx>
            <c:strRef>
              <c:f>Sheet1!$C$1</c:f>
              <c:strCache>
                <c:ptCount val="1"/>
                <c:pt idx="0">
                  <c:v>Column1</c:v>
                </c:pt>
              </c:strCache>
            </c:strRef>
          </c:tx>
          <c:spPr>
            <a:solidFill>
              <a:schemeClr val="accent2"/>
            </a:solidFill>
            <a:ln>
              <a:noFill/>
            </a:ln>
            <a:effectLst/>
          </c:spPr>
          <c:invertIfNegative val="0"/>
          <c:cat>
            <c:strRef>
              <c:f>Sheet1!$A$2:$A$9</c:f>
              <c:strCache>
                <c:ptCount val="8"/>
                <c:pt idx="0">
                  <c:v>NFRs (Infra + CICD + Alarms + etc) </c:v>
                </c:pt>
                <c:pt idx="1">
                  <c:v>Frontend - Admin </c:v>
                </c:pt>
                <c:pt idx="2">
                  <c:v>Frontend- External</c:v>
                </c:pt>
                <c:pt idx="3">
                  <c:v>GP Integration </c:v>
                </c:pt>
                <c:pt idx="4">
                  <c:v>Logging integration </c:v>
                </c:pt>
                <c:pt idx="5">
                  <c:v>Persistence Basic logic </c:v>
                </c:pt>
                <c:pt idx="6">
                  <c:v>Validation Logic (GP &amp; 3rd party integration)</c:v>
                </c:pt>
                <c:pt idx="7">
                  <c:v>Authentication/Registration/MFA</c:v>
                </c:pt>
              </c:strCache>
            </c:strRef>
          </c:cat>
          <c:val>
            <c:numRef>
              <c:f>Sheet1!$C$2:$C$9</c:f>
              <c:numCache>
                <c:formatCode>General</c:formatCode>
                <c:ptCount val="8"/>
              </c:numCache>
            </c:numRef>
          </c:val>
          <c:extLst>
            <c:ext xmlns:c16="http://schemas.microsoft.com/office/drawing/2014/chart" uri="{C3380CC4-5D6E-409C-BE32-E72D297353CC}">
              <c16:uniqueId val="{00000001-D369-41EA-A541-47F177268430}"/>
            </c:ext>
          </c:extLst>
        </c:ser>
        <c:ser>
          <c:idx val="2"/>
          <c:order val="2"/>
          <c:tx>
            <c:strRef>
              <c:f>Sheet1!$D$1</c:f>
              <c:strCache>
                <c:ptCount val="1"/>
                <c:pt idx="0">
                  <c:v>Column2</c:v>
                </c:pt>
              </c:strCache>
            </c:strRef>
          </c:tx>
          <c:spPr>
            <a:solidFill>
              <a:schemeClr val="accent3"/>
            </a:solidFill>
            <a:ln>
              <a:noFill/>
            </a:ln>
            <a:effectLst/>
          </c:spPr>
          <c:invertIfNegative val="0"/>
          <c:cat>
            <c:strRef>
              <c:f>Sheet1!$A$2:$A$9</c:f>
              <c:strCache>
                <c:ptCount val="8"/>
                <c:pt idx="0">
                  <c:v>NFRs (Infra + CICD + Alarms + etc) </c:v>
                </c:pt>
                <c:pt idx="1">
                  <c:v>Frontend - Admin </c:v>
                </c:pt>
                <c:pt idx="2">
                  <c:v>Frontend- External</c:v>
                </c:pt>
                <c:pt idx="3">
                  <c:v>GP Integration </c:v>
                </c:pt>
                <c:pt idx="4">
                  <c:v>Logging integration </c:v>
                </c:pt>
                <c:pt idx="5">
                  <c:v>Persistence Basic logic </c:v>
                </c:pt>
                <c:pt idx="6">
                  <c:v>Validation Logic (GP &amp; 3rd party integration)</c:v>
                </c:pt>
                <c:pt idx="7">
                  <c:v>Authentication/Registration/MFA</c:v>
                </c:pt>
              </c:strCache>
            </c:strRef>
          </c:cat>
          <c:val>
            <c:numRef>
              <c:f>Sheet1!$D$2:$D$9</c:f>
              <c:numCache>
                <c:formatCode>General</c:formatCode>
                <c:ptCount val="8"/>
              </c:numCache>
            </c:numRef>
          </c:val>
          <c:extLst>
            <c:ext xmlns:c16="http://schemas.microsoft.com/office/drawing/2014/chart" uri="{C3380CC4-5D6E-409C-BE32-E72D297353CC}">
              <c16:uniqueId val="{00000002-D369-41EA-A541-47F177268430}"/>
            </c:ext>
          </c:extLst>
        </c:ser>
        <c:dLbls>
          <c:showLegendKey val="0"/>
          <c:showVal val="0"/>
          <c:showCatName val="0"/>
          <c:showSerName val="0"/>
          <c:showPercent val="0"/>
          <c:showBubbleSize val="0"/>
        </c:dLbls>
        <c:gapWidth val="182"/>
        <c:axId val="1644465504"/>
        <c:axId val="622193392"/>
      </c:barChart>
      <c:catAx>
        <c:axId val="16444655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22193392"/>
        <c:crosses val="autoZero"/>
        <c:auto val="1"/>
        <c:lblAlgn val="ctr"/>
        <c:lblOffset val="100"/>
        <c:noMultiLvlLbl val="0"/>
      </c:catAx>
      <c:valAx>
        <c:axId val="6221933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4465504"/>
        <c:crosses val="autoZero"/>
        <c:crossBetween val="between"/>
      </c:valAx>
      <c:spPr>
        <a:noFill/>
        <a:ln>
          <a:noFill/>
        </a:ln>
        <a:effectLst/>
      </c:spPr>
    </c:plotArea>
    <c:legend>
      <c:legendPos val="b"/>
      <c:legendEntry>
        <c:idx val="0"/>
        <c:delete val="1"/>
      </c:legendEntry>
      <c:legendEntry>
        <c:idx val="1"/>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03B0A8-D363-49AC-81DD-81712319020D}"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E60BF3-A3F0-4617-A68C-024B501BE7B2}" type="slidenum">
              <a:rPr lang="en-US" smtClean="0"/>
              <a:t>‹#›</a:t>
            </a:fld>
            <a:endParaRPr lang="en-US"/>
          </a:p>
        </p:txBody>
      </p:sp>
    </p:spTree>
    <p:extLst>
      <p:ext uri="{BB962C8B-B14F-4D97-AF65-F5344CB8AC3E}">
        <p14:creationId xmlns:p14="http://schemas.microsoft.com/office/powerpoint/2010/main" val="3206277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S 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BB70BD-A2D9-2C4D-AACE-E63E7741E8E4}"/>
              </a:ext>
            </a:extLst>
          </p:cNvPr>
          <p:cNvPicPr>
            <a:picLocks noChangeAspect="1"/>
          </p:cNvPicPr>
          <p:nvPr/>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50B7E937-8601-3E46-8245-CF7D855D3A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1000" y="266459"/>
            <a:ext cx="3099676" cy="805494"/>
          </a:xfrm>
          <a:prstGeom prst="rect">
            <a:avLst/>
          </a:prstGeom>
        </p:spPr>
      </p:pic>
      <p:sp>
        <p:nvSpPr>
          <p:cNvPr id="8" name="Title Placeholder 1">
            <a:extLst>
              <a:ext uri="{FF2B5EF4-FFF2-40B4-BE49-F238E27FC236}">
                <a16:creationId xmlns:a16="http://schemas.microsoft.com/office/drawing/2014/main" id="{E66F8886-E1D4-460F-8635-0BA11D48541B}"/>
              </a:ext>
            </a:extLst>
          </p:cNvPr>
          <p:cNvSpPr>
            <a:spLocks noGrp="1"/>
          </p:cNvSpPr>
          <p:nvPr>
            <p:ph type="title" hasCustomPrompt="1"/>
          </p:nvPr>
        </p:nvSpPr>
        <p:spPr>
          <a:xfrm>
            <a:off x="1107833" y="3103790"/>
            <a:ext cx="7056681" cy="520418"/>
          </a:xfrm>
          <a:prstGeom prst="rect">
            <a:avLst/>
          </a:prstGeom>
        </p:spPr>
        <p:txBody>
          <a:bodyPr vert="horz" lIns="91440" tIns="45720" rIns="91440" bIns="45720" rtlCol="0" anchor="ctr">
            <a:noAutofit/>
          </a:bodyPr>
          <a:lstStyle>
            <a:lvl1pPr algn="r">
              <a:defRPr sz="4000">
                <a:solidFill>
                  <a:srgbClr val="004876"/>
                </a:solidFill>
                <a:latin typeface="+mj-lt"/>
              </a:defRPr>
            </a:lvl1pPr>
          </a:lstStyle>
          <a:p>
            <a:r>
              <a:rPr lang="en-US"/>
              <a:t>Project Name</a:t>
            </a:r>
          </a:p>
        </p:txBody>
      </p:sp>
      <p:sp>
        <p:nvSpPr>
          <p:cNvPr id="3" name="Picture Placeholder 2">
            <a:extLst>
              <a:ext uri="{FF2B5EF4-FFF2-40B4-BE49-F238E27FC236}">
                <a16:creationId xmlns:a16="http://schemas.microsoft.com/office/drawing/2014/main" id="{87B42EAF-744D-4389-81D7-A38D06614DF5}"/>
              </a:ext>
            </a:extLst>
          </p:cNvPr>
          <p:cNvSpPr>
            <a:spLocks noGrp="1"/>
          </p:cNvSpPr>
          <p:nvPr>
            <p:ph type="pic" sz="quarter" idx="10" hasCustomPrompt="1"/>
          </p:nvPr>
        </p:nvSpPr>
        <p:spPr>
          <a:xfrm>
            <a:off x="4824413" y="260350"/>
            <a:ext cx="3516555" cy="765175"/>
          </a:xfrm>
        </p:spPr>
        <p:txBody>
          <a:bodyPr numCol="1" anchor="ctr">
            <a:normAutofit/>
          </a:bodyPr>
          <a:lstStyle>
            <a:lvl1pPr marL="0" indent="0">
              <a:buNone/>
              <a:defRPr sz="1800">
                <a:solidFill>
                  <a:schemeClr val="accent2">
                    <a:lumMod val="75000"/>
                  </a:schemeClr>
                </a:solidFill>
              </a:defRPr>
            </a:lvl1pPr>
          </a:lstStyle>
          <a:p>
            <a:r>
              <a:rPr lang="en-US"/>
              <a:t>Insert Client Logo Here (if needed)</a:t>
            </a:r>
          </a:p>
        </p:txBody>
      </p:sp>
      <p:sp>
        <p:nvSpPr>
          <p:cNvPr id="13" name="Text Placeholder 12">
            <a:extLst>
              <a:ext uri="{FF2B5EF4-FFF2-40B4-BE49-F238E27FC236}">
                <a16:creationId xmlns:a16="http://schemas.microsoft.com/office/drawing/2014/main" id="{1285E936-7B7C-456D-8570-F99733B7FC9B}"/>
              </a:ext>
            </a:extLst>
          </p:cNvPr>
          <p:cNvSpPr>
            <a:spLocks noGrp="1"/>
          </p:cNvSpPr>
          <p:nvPr>
            <p:ph type="body" sz="quarter" idx="11" hasCustomPrompt="1"/>
          </p:nvPr>
        </p:nvSpPr>
        <p:spPr>
          <a:xfrm>
            <a:off x="3597588" y="3624341"/>
            <a:ext cx="4566926" cy="520700"/>
          </a:xfrm>
        </p:spPr>
        <p:txBody>
          <a:bodyPr>
            <a:normAutofit/>
          </a:bodyPr>
          <a:lstStyle>
            <a:lvl1pPr marL="0" indent="0" algn="r">
              <a:buFontTx/>
              <a:buNone/>
              <a:defRPr sz="1800">
                <a:solidFill>
                  <a:srgbClr val="7B9D6A"/>
                </a:solidFill>
              </a:defRPr>
            </a:lvl1pPr>
          </a:lstStyle>
          <a:p>
            <a:pPr lvl="0"/>
            <a:r>
              <a:rPr lang="en-US"/>
              <a:t>Workshop/Meeting Title</a:t>
            </a:r>
          </a:p>
        </p:txBody>
      </p:sp>
      <p:sp>
        <p:nvSpPr>
          <p:cNvPr id="14" name="Text Placeholder 12">
            <a:extLst>
              <a:ext uri="{FF2B5EF4-FFF2-40B4-BE49-F238E27FC236}">
                <a16:creationId xmlns:a16="http://schemas.microsoft.com/office/drawing/2014/main" id="{A27B6CFE-3E2F-48FB-8488-346C77AE1121}"/>
              </a:ext>
            </a:extLst>
          </p:cNvPr>
          <p:cNvSpPr>
            <a:spLocks noGrp="1"/>
          </p:cNvSpPr>
          <p:nvPr>
            <p:ph type="body" sz="quarter" idx="12" hasCustomPrompt="1"/>
          </p:nvPr>
        </p:nvSpPr>
        <p:spPr>
          <a:xfrm>
            <a:off x="3597588" y="2583024"/>
            <a:ext cx="4566926" cy="520700"/>
          </a:xfrm>
        </p:spPr>
        <p:txBody>
          <a:bodyPr anchor="b">
            <a:normAutofit/>
          </a:bodyPr>
          <a:lstStyle>
            <a:lvl1pPr marL="0" indent="0" algn="r">
              <a:buFontTx/>
              <a:buNone/>
              <a:defRPr sz="1800">
                <a:solidFill>
                  <a:srgbClr val="7B9D6A"/>
                </a:solidFill>
              </a:defRPr>
            </a:lvl1pPr>
          </a:lstStyle>
          <a:p>
            <a:pPr lvl="0"/>
            <a:r>
              <a:rPr lang="en-US"/>
              <a:t>Month Year</a:t>
            </a:r>
          </a:p>
        </p:txBody>
      </p:sp>
    </p:spTree>
    <p:extLst>
      <p:ext uri="{BB962C8B-B14F-4D97-AF65-F5344CB8AC3E}">
        <p14:creationId xmlns:p14="http://schemas.microsoft.com/office/powerpoint/2010/main" val="2277555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KS Agenda (2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p:nvGrpSpPr>
        <p:grpSpPr>
          <a:xfrm>
            <a:off x="1402976" y="2442892"/>
            <a:ext cx="1300088"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B9C6B"/>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p:nvSpPr>
        <p:spPr>
          <a:xfrm>
            <a:off x="551874" y="181707"/>
            <a:ext cx="7816850"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800">
                <a:solidFill>
                  <a:srgbClr val="004876"/>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p:nvGrpSpPr>
        <p:grpSpPr>
          <a:xfrm>
            <a:off x="1402976" y="1259320"/>
            <a:ext cx="1300088"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04876"/>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4260" y="1268881"/>
            <a:ext cx="2736850" cy="481012"/>
          </a:xfrm>
        </p:spPr>
        <p:txBody>
          <a:bodyPr>
            <a:normAutofit/>
          </a:bodyPr>
          <a:lstStyle>
            <a:lvl1pPr marL="0" indent="0">
              <a:buNone/>
              <a:defRPr sz="200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4260" y="2453914"/>
            <a:ext cx="2736850" cy="481012"/>
          </a:xfrm>
        </p:spPr>
        <p:txBody>
          <a:bodyPr>
            <a:normAutofit/>
          </a:bodyPr>
          <a:lstStyle>
            <a:lvl1pPr marL="0" indent="0">
              <a:buNone/>
              <a:defRPr sz="200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Tree>
    <p:extLst>
      <p:ext uri="{BB962C8B-B14F-4D97-AF65-F5344CB8AC3E}">
        <p14:creationId xmlns:p14="http://schemas.microsoft.com/office/powerpoint/2010/main" val="2278699180"/>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KS team of 6">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B27C162-CD53-4043-9FA5-ADD28782E97D}"/>
              </a:ext>
            </a:extLst>
          </p:cNvPr>
          <p:cNvGrpSpPr/>
          <p:nvPr/>
        </p:nvGrpSpPr>
        <p:grpSpPr>
          <a:xfrm>
            <a:off x="662709" y="2835193"/>
            <a:ext cx="1188720" cy="1188720"/>
            <a:chOff x="662709" y="2835193"/>
            <a:chExt cx="1188720" cy="1188720"/>
          </a:xfrm>
        </p:grpSpPr>
        <p:sp>
          <p:nvSpPr>
            <p:cNvPr id="6" name="Oval 5">
              <a:extLst>
                <a:ext uri="{FF2B5EF4-FFF2-40B4-BE49-F238E27FC236}">
                  <a16:creationId xmlns:a16="http://schemas.microsoft.com/office/drawing/2014/main" id="{9246BA28-87D0-A04D-B760-A6EE5C9152C7}"/>
                </a:ext>
              </a:extLst>
            </p:cNvPr>
            <p:cNvSpPr/>
            <p:nvPr/>
          </p:nvSpPr>
          <p:spPr>
            <a:xfrm>
              <a:off x="662709" y="2835193"/>
              <a:ext cx="1188720" cy="1188720"/>
            </a:xfrm>
            <a:prstGeom prst="ellipse">
              <a:avLst/>
            </a:prstGeom>
            <a:solidFill>
              <a:srgbClr val="D6E5F3">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pic>
          <p:nvPicPr>
            <p:cNvPr id="7" name="Graphic 6">
              <a:extLst>
                <a:ext uri="{FF2B5EF4-FFF2-40B4-BE49-F238E27FC236}">
                  <a16:creationId xmlns:a16="http://schemas.microsoft.com/office/drawing/2014/main" id="{EF4A0FD2-28A3-E449-B12C-735E8E611C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029" y="3104291"/>
              <a:ext cx="640080" cy="640080"/>
            </a:xfrm>
            <a:prstGeom prst="rect">
              <a:avLst/>
            </a:prstGeom>
          </p:spPr>
        </p:pic>
      </p:grpSp>
      <p:sp>
        <p:nvSpPr>
          <p:cNvPr id="8" name="TextBox 7">
            <a:extLst>
              <a:ext uri="{FF2B5EF4-FFF2-40B4-BE49-F238E27FC236}">
                <a16:creationId xmlns:a16="http://schemas.microsoft.com/office/drawing/2014/main" id="{DE4F4298-CA69-9041-A338-7A99490641EB}"/>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1" name="Oval 10">
            <a:extLst>
              <a:ext uri="{FF2B5EF4-FFF2-40B4-BE49-F238E27FC236}">
                <a16:creationId xmlns:a16="http://schemas.microsoft.com/office/drawing/2014/main" id="{CA81D929-3997-0344-B93B-08B2E9F5A1C2}"/>
              </a:ext>
            </a:extLst>
          </p:cNvPr>
          <p:cNvSpPr/>
          <p:nvPr/>
        </p:nvSpPr>
        <p:spPr>
          <a:xfrm>
            <a:off x="3044952" y="1380744"/>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BBBCF0F9-7A1E-FE48-B5D2-214DB9C7B462}"/>
              </a:ext>
            </a:extLst>
          </p:cNvPr>
          <p:cNvSpPr>
            <a:spLocks noGrp="1"/>
          </p:cNvSpPr>
          <p:nvPr>
            <p:ph type="body" sz="quarter" idx="12" hasCustomPrompt="1"/>
          </p:nvPr>
        </p:nvSpPr>
        <p:spPr>
          <a:xfrm>
            <a:off x="2982595" y="2835275"/>
            <a:ext cx="1441450" cy="337059"/>
          </a:xfrm>
        </p:spPr>
        <p:txBody>
          <a:bodyPr>
            <a:normAutofit/>
          </a:bodyPr>
          <a:lstStyle>
            <a:lvl1pPr marL="0" indent="0" algn="ctr">
              <a:buNone/>
              <a:defRPr sz="1800" b="1">
                <a:latin typeface="+mj-lt"/>
              </a:defRPr>
            </a:lvl1pPr>
          </a:lstStyle>
          <a:p>
            <a:pPr lvl="0"/>
            <a:r>
              <a:rPr lang="en-US"/>
              <a:t>Joe Smith</a:t>
            </a:r>
          </a:p>
        </p:txBody>
      </p:sp>
      <p:sp>
        <p:nvSpPr>
          <p:cNvPr id="15" name="Text Placeholder 13">
            <a:extLst>
              <a:ext uri="{FF2B5EF4-FFF2-40B4-BE49-F238E27FC236}">
                <a16:creationId xmlns:a16="http://schemas.microsoft.com/office/drawing/2014/main" id="{F0C7E3FB-1D79-B447-9E09-9504FBDF3BC1}"/>
              </a:ext>
            </a:extLst>
          </p:cNvPr>
          <p:cNvSpPr>
            <a:spLocks noGrp="1"/>
          </p:cNvSpPr>
          <p:nvPr>
            <p:ph type="body" sz="quarter" idx="13" hasCustomPrompt="1"/>
          </p:nvPr>
        </p:nvSpPr>
        <p:spPr>
          <a:xfrm>
            <a:off x="2982595" y="3172334"/>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16" name="Oval 15">
            <a:extLst>
              <a:ext uri="{FF2B5EF4-FFF2-40B4-BE49-F238E27FC236}">
                <a16:creationId xmlns:a16="http://schemas.microsoft.com/office/drawing/2014/main" id="{1AB9FAD6-D1CF-1A43-9225-075D62F863FF}"/>
              </a:ext>
            </a:extLst>
          </p:cNvPr>
          <p:cNvSpPr/>
          <p:nvPr/>
        </p:nvSpPr>
        <p:spPr>
          <a:xfrm>
            <a:off x="6096000" y="1380744"/>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3">
            <a:extLst>
              <a:ext uri="{FF2B5EF4-FFF2-40B4-BE49-F238E27FC236}">
                <a16:creationId xmlns:a16="http://schemas.microsoft.com/office/drawing/2014/main" id="{97244C6F-2312-864F-AFBA-4F6381C17636}"/>
              </a:ext>
            </a:extLst>
          </p:cNvPr>
          <p:cNvSpPr>
            <a:spLocks noGrp="1"/>
          </p:cNvSpPr>
          <p:nvPr>
            <p:ph type="body" sz="quarter" idx="14" hasCustomPrompt="1"/>
          </p:nvPr>
        </p:nvSpPr>
        <p:spPr>
          <a:xfrm>
            <a:off x="6033643" y="2835275"/>
            <a:ext cx="1441450" cy="337059"/>
          </a:xfrm>
        </p:spPr>
        <p:txBody>
          <a:bodyPr>
            <a:normAutofit/>
          </a:bodyPr>
          <a:lstStyle>
            <a:lvl1pPr marL="0" indent="0" algn="ctr">
              <a:buNone/>
              <a:defRPr sz="1800" b="1">
                <a:latin typeface="+mj-lt"/>
              </a:defRPr>
            </a:lvl1pPr>
          </a:lstStyle>
          <a:p>
            <a:pPr lvl="0"/>
            <a:r>
              <a:rPr lang="en-US"/>
              <a:t>Joe Smith</a:t>
            </a:r>
          </a:p>
        </p:txBody>
      </p:sp>
      <p:sp>
        <p:nvSpPr>
          <p:cNvPr id="18" name="Text Placeholder 13">
            <a:extLst>
              <a:ext uri="{FF2B5EF4-FFF2-40B4-BE49-F238E27FC236}">
                <a16:creationId xmlns:a16="http://schemas.microsoft.com/office/drawing/2014/main" id="{98BC1664-8292-C94F-8006-38FFB0465297}"/>
              </a:ext>
            </a:extLst>
          </p:cNvPr>
          <p:cNvSpPr>
            <a:spLocks noGrp="1"/>
          </p:cNvSpPr>
          <p:nvPr>
            <p:ph type="body" sz="quarter" idx="15" hasCustomPrompt="1"/>
          </p:nvPr>
        </p:nvSpPr>
        <p:spPr>
          <a:xfrm>
            <a:off x="6033643" y="3172334"/>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19" name="Oval 18">
            <a:extLst>
              <a:ext uri="{FF2B5EF4-FFF2-40B4-BE49-F238E27FC236}">
                <a16:creationId xmlns:a16="http://schemas.microsoft.com/office/drawing/2014/main" id="{24352C80-2ADC-7344-9E38-40B0DB2E0FCF}"/>
              </a:ext>
            </a:extLst>
          </p:cNvPr>
          <p:cNvSpPr/>
          <p:nvPr/>
        </p:nvSpPr>
        <p:spPr>
          <a:xfrm>
            <a:off x="9084691" y="1335024"/>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13">
            <a:extLst>
              <a:ext uri="{FF2B5EF4-FFF2-40B4-BE49-F238E27FC236}">
                <a16:creationId xmlns:a16="http://schemas.microsoft.com/office/drawing/2014/main" id="{A3CB7D3A-35D7-944E-85DF-14D6013CFE76}"/>
              </a:ext>
            </a:extLst>
          </p:cNvPr>
          <p:cNvSpPr>
            <a:spLocks noGrp="1"/>
          </p:cNvSpPr>
          <p:nvPr>
            <p:ph type="body" sz="quarter" idx="16" hasCustomPrompt="1"/>
          </p:nvPr>
        </p:nvSpPr>
        <p:spPr>
          <a:xfrm>
            <a:off x="9022334" y="2789555"/>
            <a:ext cx="1441450" cy="337059"/>
          </a:xfrm>
        </p:spPr>
        <p:txBody>
          <a:bodyPr>
            <a:normAutofit/>
          </a:bodyPr>
          <a:lstStyle>
            <a:lvl1pPr marL="0" indent="0" algn="ctr">
              <a:buNone/>
              <a:defRPr sz="1800" b="1">
                <a:latin typeface="+mj-lt"/>
              </a:defRPr>
            </a:lvl1pPr>
          </a:lstStyle>
          <a:p>
            <a:pPr lvl="0"/>
            <a:r>
              <a:rPr lang="en-US"/>
              <a:t>Joe Smith</a:t>
            </a:r>
          </a:p>
        </p:txBody>
      </p:sp>
      <p:sp>
        <p:nvSpPr>
          <p:cNvPr id="21" name="Text Placeholder 13">
            <a:extLst>
              <a:ext uri="{FF2B5EF4-FFF2-40B4-BE49-F238E27FC236}">
                <a16:creationId xmlns:a16="http://schemas.microsoft.com/office/drawing/2014/main" id="{CAAC068A-FCF1-944F-BC93-8E1FA1D1EA38}"/>
              </a:ext>
            </a:extLst>
          </p:cNvPr>
          <p:cNvSpPr>
            <a:spLocks noGrp="1"/>
          </p:cNvSpPr>
          <p:nvPr>
            <p:ph type="body" sz="quarter" idx="17" hasCustomPrompt="1"/>
          </p:nvPr>
        </p:nvSpPr>
        <p:spPr>
          <a:xfrm>
            <a:off x="9022334" y="3126614"/>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23" name="Picture Placeholder 22">
            <a:extLst>
              <a:ext uri="{FF2B5EF4-FFF2-40B4-BE49-F238E27FC236}">
                <a16:creationId xmlns:a16="http://schemas.microsoft.com/office/drawing/2014/main" id="{D63438C0-2720-7342-97EC-0759FC038BC9}"/>
              </a:ext>
            </a:extLst>
          </p:cNvPr>
          <p:cNvSpPr>
            <a:spLocks noGrp="1"/>
          </p:cNvSpPr>
          <p:nvPr>
            <p:ph type="pic" sz="quarter" idx="18"/>
          </p:nvPr>
        </p:nvSpPr>
        <p:spPr>
          <a:xfrm>
            <a:off x="3098705" y="1435864"/>
            <a:ext cx="1262983" cy="1261407"/>
          </a:xfrm>
        </p:spPr>
        <p:txBody>
          <a:bodyPr anchor="ctr">
            <a:normAutofit/>
          </a:bodyPr>
          <a:lstStyle>
            <a:lvl1pPr marL="0" indent="0" algn="ctr">
              <a:buNone/>
              <a:defRPr sz="1200"/>
            </a:lvl1pPr>
          </a:lstStyle>
          <a:p>
            <a:r>
              <a:rPr lang="en-US"/>
              <a:t>Click icon to add picture</a:t>
            </a:r>
          </a:p>
        </p:txBody>
      </p:sp>
      <p:sp>
        <p:nvSpPr>
          <p:cNvPr id="24" name="Picture Placeholder 22">
            <a:extLst>
              <a:ext uri="{FF2B5EF4-FFF2-40B4-BE49-F238E27FC236}">
                <a16:creationId xmlns:a16="http://schemas.microsoft.com/office/drawing/2014/main" id="{0D28829F-0BC2-244B-AD28-C03C07BEDEE6}"/>
              </a:ext>
            </a:extLst>
          </p:cNvPr>
          <p:cNvSpPr>
            <a:spLocks noGrp="1"/>
          </p:cNvSpPr>
          <p:nvPr>
            <p:ph type="pic" sz="quarter" idx="19"/>
          </p:nvPr>
        </p:nvSpPr>
        <p:spPr>
          <a:xfrm>
            <a:off x="6135233" y="1424039"/>
            <a:ext cx="1262983" cy="1261407"/>
          </a:xfrm>
        </p:spPr>
        <p:txBody>
          <a:bodyPr anchor="ctr">
            <a:normAutofit/>
          </a:bodyPr>
          <a:lstStyle>
            <a:lvl1pPr marL="0" indent="0" algn="ctr">
              <a:buNone/>
              <a:defRPr sz="1200"/>
            </a:lvl1pPr>
          </a:lstStyle>
          <a:p>
            <a:r>
              <a:rPr lang="en-US"/>
              <a:t>Click icon to add picture</a:t>
            </a:r>
          </a:p>
        </p:txBody>
      </p:sp>
      <p:sp>
        <p:nvSpPr>
          <p:cNvPr id="25" name="Picture Placeholder 22">
            <a:extLst>
              <a:ext uri="{FF2B5EF4-FFF2-40B4-BE49-F238E27FC236}">
                <a16:creationId xmlns:a16="http://schemas.microsoft.com/office/drawing/2014/main" id="{ADDEDEEF-2B77-454A-A538-3006FF5F9219}"/>
              </a:ext>
            </a:extLst>
          </p:cNvPr>
          <p:cNvSpPr>
            <a:spLocks noGrp="1"/>
          </p:cNvSpPr>
          <p:nvPr>
            <p:ph type="pic" sz="quarter" idx="20"/>
          </p:nvPr>
        </p:nvSpPr>
        <p:spPr>
          <a:xfrm>
            <a:off x="9111567" y="1359618"/>
            <a:ext cx="1262983" cy="1261407"/>
          </a:xfrm>
        </p:spPr>
        <p:txBody>
          <a:bodyPr anchor="ctr">
            <a:normAutofit/>
          </a:bodyPr>
          <a:lstStyle>
            <a:lvl1pPr marL="0" indent="0" algn="ctr">
              <a:buNone/>
              <a:defRPr sz="1200"/>
            </a:lvl1pPr>
          </a:lstStyle>
          <a:p>
            <a:r>
              <a:rPr lang="en-US"/>
              <a:t>Click icon to add picture</a:t>
            </a:r>
          </a:p>
        </p:txBody>
      </p:sp>
      <p:sp>
        <p:nvSpPr>
          <p:cNvPr id="26" name="Oval 25">
            <a:extLst>
              <a:ext uri="{FF2B5EF4-FFF2-40B4-BE49-F238E27FC236}">
                <a16:creationId xmlns:a16="http://schemas.microsoft.com/office/drawing/2014/main" id="{2AF865A2-E037-314D-9B99-FB8D442F728F}"/>
              </a:ext>
            </a:extLst>
          </p:cNvPr>
          <p:cNvSpPr/>
          <p:nvPr/>
        </p:nvSpPr>
        <p:spPr>
          <a:xfrm>
            <a:off x="3044952" y="3929007"/>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13">
            <a:extLst>
              <a:ext uri="{FF2B5EF4-FFF2-40B4-BE49-F238E27FC236}">
                <a16:creationId xmlns:a16="http://schemas.microsoft.com/office/drawing/2014/main" id="{5625FED5-200C-854D-9FC3-77F9578ECE81}"/>
              </a:ext>
            </a:extLst>
          </p:cNvPr>
          <p:cNvSpPr>
            <a:spLocks noGrp="1"/>
          </p:cNvSpPr>
          <p:nvPr>
            <p:ph type="body" sz="quarter" idx="21" hasCustomPrompt="1"/>
          </p:nvPr>
        </p:nvSpPr>
        <p:spPr>
          <a:xfrm>
            <a:off x="2982595" y="5383538"/>
            <a:ext cx="1441450" cy="337059"/>
          </a:xfrm>
        </p:spPr>
        <p:txBody>
          <a:bodyPr>
            <a:normAutofit/>
          </a:bodyPr>
          <a:lstStyle>
            <a:lvl1pPr marL="0" indent="0" algn="ctr">
              <a:buNone/>
              <a:defRPr sz="1800" b="1">
                <a:latin typeface="+mj-lt"/>
              </a:defRPr>
            </a:lvl1pPr>
          </a:lstStyle>
          <a:p>
            <a:pPr lvl="0"/>
            <a:r>
              <a:rPr lang="en-US"/>
              <a:t>Joe Smith</a:t>
            </a:r>
          </a:p>
        </p:txBody>
      </p:sp>
      <p:sp>
        <p:nvSpPr>
          <p:cNvPr id="28" name="Text Placeholder 13">
            <a:extLst>
              <a:ext uri="{FF2B5EF4-FFF2-40B4-BE49-F238E27FC236}">
                <a16:creationId xmlns:a16="http://schemas.microsoft.com/office/drawing/2014/main" id="{EBB06796-733B-6349-860B-13FB43A3128D}"/>
              </a:ext>
            </a:extLst>
          </p:cNvPr>
          <p:cNvSpPr>
            <a:spLocks noGrp="1"/>
          </p:cNvSpPr>
          <p:nvPr>
            <p:ph type="body" sz="quarter" idx="22" hasCustomPrompt="1"/>
          </p:nvPr>
        </p:nvSpPr>
        <p:spPr>
          <a:xfrm>
            <a:off x="2982595" y="5720597"/>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29" name="Oval 28">
            <a:extLst>
              <a:ext uri="{FF2B5EF4-FFF2-40B4-BE49-F238E27FC236}">
                <a16:creationId xmlns:a16="http://schemas.microsoft.com/office/drawing/2014/main" id="{2CA15342-4C55-0442-A2FC-EFF1BFAE0F5F}"/>
              </a:ext>
            </a:extLst>
          </p:cNvPr>
          <p:cNvSpPr/>
          <p:nvPr/>
        </p:nvSpPr>
        <p:spPr>
          <a:xfrm>
            <a:off x="6096000" y="3929007"/>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13">
            <a:extLst>
              <a:ext uri="{FF2B5EF4-FFF2-40B4-BE49-F238E27FC236}">
                <a16:creationId xmlns:a16="http://schemas.microsoft.com/office/drawing/2014/main" id="{F5EA6B93-D36C-344F-8174-90050FBC755E}"/>
              </a:ext>
            </a:extLst>
          </p:cNvPr>
          <p:cNvSpPr>
            <a:spLocks noGrp="1"/>
          </p:cNvSpPr>
          <p:nvPr>
            <p:ph type="body" sz="quarter" idx="23" hasCustomPrompt="1"/>
          </p:nvPr>
        </p:nvSpPr>
        <p:spPr>
          <a:xfrm>
            <a:off x="6033643" y="5383538"/>
            <a:ext cx="1441450" cy="337059"/>
          </a:xfrm>
        </p:spPr>
        <p:txBody>
          <a:bodyPr>
            <a:normAutofit/>
          </a:bodyPr>
          <a:lstStyle>
            <a:lvl1pPr marL="0" indent="0" algn="ctr">
              <a:buNone/>
              <a:defRPr sz="1800" b="1">
                <a:latin typeface="+mj-lt"/>
              </a:defRPr>
            </a:lvl1pPr>
          </a:lstStyle>
          <a:p>
            <a:pPr lvl="0"/>
            <a:r>
              <a:rPr lang="en-US"/>
              <a:t>Joe Smith</a:t>
            </a:r>
          </a:p>
        </p:txBody>
      </p:sp>
      <p:sp>
        <p:nvSpPr>
          <p:cNvPr id="31" name="Text Placeholder 13">
            <a:extLst>
              <a:ext uri="{FF2B5EF4-FFF2-40B4-BE49-F238E27FC236}">
                <a16:creationId xmlns:a16="http://schemas.microsoft.com/office/drawing/2014/main" id="{E7FF5043-DBCB-7F48-B504-BC78C7385DFC}"/>
              </a:ext>
            </a:extLst>
          </p:cNvPr>
          <p:cNvSpPr>
            <a:spLocks noGrp="1"/>
          </p:cNvSpPr>
          <p:nvPr>
            <p:ph type="body" sz="quarter" idx="24" hasCustomPrompt="1"/>
          </p:nvPr>
        </p:nvSpPr>
        <p:spPr>
          <a:xfrm>
            <a:off x="6033643" y="5720597"/>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32" name="Oval 31">
            <a:extLst>
              <a:ext uri="{FF2B5EF4-FFF2-40B4-BE49-F238E27FC236}">
                <a16:creationId xmlns:a16="http://schemas.microsoft.com/office/drawing/2014/main" id="{43363CE9-6993-9A41-BE63-464E95CE6142}"/>
              </a:ext>
            </a:extLst>
          </p:cNvPr>
          <p:cNvSpPr/>
          <p:nvPr/>
        </p:nvSpPr>
        <p:spPr>
          <a:xfrm>
            <a:off x="9084691" y="3883287"/>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3">
            <a:extLst>
              <a:ext uri="{FF2B5EF4-FFF2-40B4-BE49-F238E27FC236}">
                <a16:creationId xmlns:a16="http://schemas.microsoft.com/office/drawing/2014/main" id="{691E93DF-3145-FC42-A076-6D9A753E4F2E}"/>
              </a:ext>
            </a:extLst>
          </p:cNvPr>
          <p:cNvSpPr>
            <a:spLocks noGrp="1"/>
          </p:cNvSpPr>
          <p:nvPr>
            <p:ph type="body" sz="quarter" idx="25" hasCustomPrompt="1"/>
          </p:nvPr>
        </p:nvSpPr>
        <p:spPr>
          <a:xfrm>
            <a:off x="9022334" y="5337818"/>
            <a:ext cx="1441450" cy="337059"/>
          </a:xfrm>
        </p:spPr>
        <p:txBody>
          <a:bodyPr>
            <a:normAutofit/>
          </a:bodyPr>
          <a:lstStyle>
            <a:lvl1pPr marL="0" indent="0" algn="ctr">
              <a:buNone/>
              <a:defRPr sz="1800" b="1">
                <a:latin typeface="+mj-lt"/>
              </a:defRPr>
            </a:lvl1pPr>
          </a:lstStyle>
          <a:p>
            <a:pPr lvl="0"/>
            <a:r>
              <a:rPr lang="en-US"/>
              <a:t>Joe Smith</a:t>
            </a:r>
          </a:p>
        </p:txBody>
      </p:sp>
      <p:sp>
        <p:nvSpPr>
          <p:cNvPr id="34" name="Text Placeholder 13">
            <a:extLst>
              <a:ext uri="{FF2B5EF4-FFF2-40B4-BE49-F238E27FC236}">
                <a16:creationId xmlns:a16="http://schemas.microsoft.com/office/drawing/2014/main" id="{3435CE38-71E7-5044-8407-F8563A2BA6EB}"/>
              </a:ext>
            </a:extLst>
          </p:cNvPr>
          <p:cNvSpPr>
            <a:spLocks noGrp="1"/>
          </p:cNvSpPr>
          <p:nvPr>
            <p:ph type="body" sz="quarter" idx="26" hasCustomPrompt="1"/>
          </p:nvPr>
        </p:nvSpPr>
        <p:spPr>
          <a:xfrm>
            <a:off x="9022334" y="5674877"/>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35" name="Picture Placeholder 22">
            <a:extLst>
              <a:ext uri="{FF2B5EF4-FFF2-40B4-BE49-F238E27FC236}">
                <a16:creationId xmlns:a16="http://schemas.microsoft.com/office/drawing/2014/main" id="{33A03E0A-4ACE-7A4F-AF00-CC3CFC22BE3E}"/>
              </a:ext>
            </a:extLst>
          </p:cNvPr>
          <p:cNvSpPr>
            <a:spLocks noGrp="1"/>
          </p:cNvSpPr>
          <p:nvPr>
            <p:ph type="pic" sz="quarter" idx="27"/>
          </p:nvPr>
        </p:nvSpPr>
        <p:spPr>
          <a:xfrm>
            <a:off x="3098705" y="3984127"/>
            <a:ext cx="1262983" cy="1261407"/>
          </a:xfrm>
        </p:spPr>
        <p:txBody>
          <a:bodyPr anchor="ctr">
            <a:normAutofit/>
          </a:bodyPr>
          <a:lstStyle>
            <a:lvl1pPr marL="0" indent="0" algn="ctr">
              <a:buNone/>
              <a:defRPr sz="1200"/>
            </a:lvl1pPr>
          </a:lstStyle>
          <a:p>
            <a:r>
              <a:rPr lang="en-US"/>
              <a:t>Click icon to add picture</a:t>
            </a:r>
          </a:p>
        </p:txBody>
      </p:sp>
      <p:sp>
        <p:nvSpPr>
          <p:cNvPr id="36" name="Picture Placeholder 22">
            <a:extLst>
              <a:ext uri="{FF2B5EF4-FFF2-40B4-BE49-F238E27FC236}">
                <a16:creationId xmlns:a16="http://schemas.microsoft.com/office/drawing/2014/main" id="{3D2C0E31-4747-5E44-AED1-4D047140A367}"/>
              </a:ext>
            </a:extLst>
          </p:cNvPr>
          <p:cNvSpPr>
            <a:spLocks noGrp="1"/>
          </p:cNvSpPr>
          <p:nvPr>
            <p:ph type="pic" sz="quarter" idx="28"/>
          </p:nvPr>
        </p:nvSpPr>
        <p:spPr>
          <a:xfrm>
            <a:off x="6135233" y="3972302"/>
            <a:ext cx="1262983" cy="1261407"/>
          </a:xfrm>
        </p:spPr>
        <p:txBody>
          <a:bodyPr anchor="ctr">
            <a:normAutofit/>
          </a:bodyPr>
          <a:lstStyle>
            <a:lvl1pPr marL="0" indent="0" algn="ctr">
              <a:buNone/>
              <a:defRPr sz="1200"/>
            </a:lvl1pPr>
          </a:lstStyle>
          <a:p>
            <a:r>
              <a:rPr lang="en-US"/>
              <a:t>Click icon to add picture</a:t>
            </a:r>
          </a:p>
        </p:txBody>
      </p:sp>
      <p:sp>
        <p:nvSpPr>
          <p:cNvPr id="37" name="Picture Placeholder 22">
            <a:extLst>
              <a:ext uri="{FF2B5EF4-FFF2-40B4-BE49-F238E27FC236}">
                <a16:creationId xmlns:a16="http://schemas.microsoft.com/office/drawing/2014/main" id="{8DD42E4A-F878-9E4A-95D8-2A5A763FEB2B}"/>
              </a:ext>
            </a:extLst>
          </p:cNvPr>
          <p:cNvSpPr>
            <a:spLocks noGrp="1"/>
          </p:cNvSpPr>
          <p:nvPr>
            <p:ph type="pic" sz="quarter" idx="29"/>
          </p:nvPr>
        </p:nvSpPr>
        <p:spPr>
          <a:xfrm>
            <a:off x="9111567" y="3907881"/>
            <a:ext cx="1262983" cy="1261407"/>
          </a:xfrm>
        </p:spPr>
        <p:txBody>
          <a:bodyPr anchor="ctr">
            <a:normAutofit/>
          </a:bodyPr>
          <a:lstStyle>
            <a:lvl1pPr marL="0" indent="0" algn="ctr">
              <a:buNone/>
              <a:defRPr sz="1200"/>
            </a:lvl1pPr>
          </a:lstStyle>
          <a:p>
            <a:r>
              <a:rPr lang="en-US"/>
              <a:t>Click icon to add picture</a:t>
            </a:r>
          </a:p>
        </p:txBody>
      </p:sp>
      <p:sp>
        <p:nvSpPr>
          <p:cNvPr id="38" name="Text Placeholder 14">
            <a:extLst>
              <a:ext uri="{FF2B5EF4-FFF2-40B4-BE49-F238E27FC236}">
                <a16:creationId xmlns:a16="http://schemas.microsoft.com/office/drawing/2014/main" id="{59CF6749-F02A-554A-87FE-FB5D69BEB2AE}"/>
              </a:ext>
            </a:extLst>
          </p:cNvPr>
          <p:cNvSpPr txBox="1">
            <a:spLocks/>
          </p:cNvSpPr>
          <p:nvPr/>
        </p:nvSpPr>
        <p:spPr>
          <a:xfrm>
            <a:off x="551874" y="181707"/>
            <a:ext cx="7816850"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800">
                <a:solidFill>
                  <a:srgbClr val="004876"/>
                </a:solidFill>
                <a:ea typeface="HELVETICA NEUE CONDENSED" panose="02000503000000020004" pitchFamily="2" charset="0"/>
                <a:cs typeface="HELVETICA NEUE CONDENSED" panose="02000503000000020004" pitchFamily="2" charset="0"/>
              </a:rPr>
              <a:t>Meet the </a:t>
            </a:r>
            <a:r>
              <a:rPr lang="en-US" sz="2800" err="1">
                <a:solidFill>
                  <a:srgbClr val="004876"/>
                </a:solidFill>
                <a:ea typeface="HELVETICA NEUE CONDENSED" panose="02000503000000020004" pitchFamily="2" charset="0"/>
                <a:cs typeface="HELVETICA NEUE CONDENSED" panose="02000503000000020004" pitchFamily="2" charset="0"/>
              </a:rPr>
              <a:t>Kingsmen</a:t>
            </a:r>
            <a:endParaRPr lang="en-US" sz="2800">
              <a:solidFill>
                <a:srgbClr val="004876"/>
              </a:solidFill>
              <a:ea typeface="HELVETICA NEUE CONDENSED" panose="02000503000000020004" pitchFamily="2" charset="0"/>
              <a:cs typeface="HELVETICA NEUE CONDENSED" panose="02000503000000020004" pitchFamily="2" charset="0"/>
            </a:endParaRP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Who are All these people</a:t>
            </a:r>
          </a:p>
          <a:p>
            <a:pPr>
              <a:defRPr/>
            </a:pPr>
            <a:endParaRPr lang="en-US" b="0">
              <a:solidFill>
                <a:schemeClr val="tx1">
                  <a:lumMod val="50000"/>
                  <a:lumOff val="50000"/>
                </a:schemeClr>
              </a:solidFill>
              <a:latin typeface="Source Sans Pro" panose="020B0503030403020204" pitchFamily="34" charset="0"/>
              <a:ea typeface="Roboto Light" charset="0"/>
              <a:cs typeface="Roboto Light" charset="0"/>
            </a:endParaRPr>
          </a:p>
        </p:txBody>
      </p:sp>
    </p:spTree>
    <p:extLst>
      <p:ext uri="{BB962C8B-B14F-4D97-AF65-F5344CB8AC3E}">
        <p14:creationId xmlns:p14="http://schemas.microsoft.com/office/powerpoint/2010/main" val="4064171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S team of 5">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B27C162-CD53-4043-9FA5-ADD28782E97D}"/>
              </a:ext>
            </a:extLst>
          </p:cNvPr>
          <p:cNvGrpSpPr/>
          <p:nvPr/>
        </p:nvGrpSpPr>
        <p:grpSpPr>
          <a:xfrm>
            <a:off x="662709" y="2835193"/>
            <a:ext cx="1188720" cy="1188720"/>
            <a:chOff x="662709" y="2835193"/>
            <a:chExt cx="1188720" cy="1188720"/>
          </a:xfrm>
        </p:grpSpPr>
        <p:sp>
          <p:nvSpPr>
            <p:cNvPr id="6" name="Oval 5">
              <a:extLst>
                <a:ext uri="{FF2B5EF4-FFF2-40B4-BE49-F238E27FC236}">
                  <a16:creationId xmlns:a16="http://schemas.microsoft.com/office/drawing/2014/main" id="{9246BA28-87D0-A04D-B760-A6EE5C9152C7}"/>
                </a:ext>
              </a:extLst>
            </p:cNvPr>
            <p:cNvSpPr/>
            <p:nvPr/>
          </p:nvSpPr>
          <p:spPr>
            <a:xfrm>
              <a:off x="662709" y="2835193"/>
              <a:ext cx="1188720" cy="1188720"/>
            </a:xfrm>
            <a:prstGeom prst="ellipse">
              <a:avLst/>
            </a:prstGeom>
            <a:solidFill>
              <a:srgbClr val="D6E5F3">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pic>
          <p:nvPicPr>
            <p:cNvPr id="7" name="Graphic 6">
              <a:extLst>
                <a:ext uri="{FF2B5EF4-FFF2-40B4-BE49-F238E27FC236}">
                  <a16:creationId xmlns:a16="http://schemas.microsoft.com/office/drawing/2014/main" id="{EF4A0FD2-28A3-E449-B12C-735E8E611C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029" y="3104291"/>
              <a:ext cx="640080" cy="640080"/>
            </a:xfrm>
            <a:prstGeom prst="rect">
              <a:avLst/>
            </a:prstGeom>
          </p:spPr>
        </p:pic>
      </p:grpSp>
      <p:sp>
        <p:nvSpPr>
          <p:cNvPr id="8" name="TextBox 7">
            <a:extLst>
              <a:ext uri="{FF2B5EF4-FFF2-40B4-BE49-F238E27FC236}">
                <a16:creationId xmlns:a16="http://schemas.microsoft.com/office/drawing/2014/main" id="{DE4F4298-CA69-9041-A338-7A99490641EB}"/>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1" name="Oval 10">
            <a:extLst>
              <a:ext uri="{FF2B5EF4-FFF2-40B4-BE49-F238E27FC236}">
                <a16:creationId xmlns:a16="http://schemas.microsoft.com/office/drawing/2014/main" id="{CA81D929-3997-0344-B93B-08B2E9F5A1C2}"/>
              </a:ext>
            </a:extLst>
          </p:cNvPr>
          <p:cNvSpPr/>
          <p:nvPr/>
        </p:nvSpPr>
        <p:spPr>
          <a:xfrm>
            <a:off x="3044952" y="1380744"/>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BBBCF0F9-7A1E-FE48-B5D2-214DB9C7B462}"/>
              </a:ext>
            </a:extLst>
          </p:cNvPr>
          <p:cNvSpPr>
            <a:spLocks noGrp="1"/>
          </p:cNvSpPr>
          <p:nvPr>
            <p:ph type="body" sz="quarter" idx="12" hasCustomPrompt="1"/>
          </p:nvPr>
        </p:nvSpPr>
        <p:spPr>
          <a:xfrm>
            <a:off x="2982595" y="2835275"/>
            <a:ext cx="1441450" cy="337059"/>
          </a:xfrm>
        </p:spPr>
        <p:txBody>
          <a:bodyPr>
            <a:normAutofit/>
          </a:bodyPr>
          <a:lstStyle>
            <a:lvl1pPr marL="0" indent="0" algn="ctr">
              <a:buNone/>
              <a:defRPr sz="1800" b="1">
                <a:latin typeface="+mj-lt"/>
              </a:defRPr>
            </a:lvl1pPr>
          </a:lstStyle>
          <a:p>
            <a:pPr lvl="0"/>
            <a:r>
              <a:rPr lang="en-US"/>
              <a:t>Joe Smith</a:t>
            </a:r>
          </a:p>
        </p:txBody>
      </p:sp>
      <p:sp>
        <p:nvSpPr>
          <p:cNvPr id="15" name="Text Placeholder 13">
            <a:extLst>
              <a:ext uri="{FF2B5EF4-FFF2-40B4-BE49-F238E27FC236}">
                <a16:creationId xmlns:a16="http://schemas.microsoft.com/office/drawing/2014/main" id="{F0C7E3FB-1D79-B447-9E09-9504FBDF3BC1}"/>
              </a:ext>
            </a:extLst>
          </p:cNvPr>
          <p:cNvSpPr>
            <a:spLocks noGrp="1"/>
          </p:cNvSpPr>
          <p:nvPr>
            <p:ph type="body" sz="quarter" idx="13" hasCustomPrompt="1"/>
          </p:nvPr>
        </p:nvSpPr>
        <p:spPr>
          <a:xfrm>
            <a:off x="2982595" y="3172334"/>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16" name="Oval 15">
            <a:extLst>
              <a:ext uri="{FF2B5EF4-FFF2-40B4-BE49-F238E27FC236}">
                <a16:creationId xmlns:a16="http://schemas.microsoft.com/office/drawing/2014/main" id="{1AB9FAD6-D1CF-1A43-9225-075D62F863FF}"/>
              </a:ext>
            </a:extLst>
          </p:cNvPr>
          <p:cNvSpPr/>
          <p:nvPr/>
        </p:nvSpPr>
        <p:spPr>
          <a:xfrm>
            <a:off x="6096000" y="1380744"/>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3">
            <a:extLst>
              <a:ext uri="{FF2B5EF4-FFF2-40B4-BE49-F238E27FC236}">
                <a16:creationId xmlns:a16="http://schemas.microsoft.com/office/drawing/2014/main" id="{97244C6F-2312-864F-AFBA-4F6381C17636}"/>
              </a:ext>
            </a:extLst>
          </p:cNvPr>
          <p:cNvSpPr>
            <a:spLocks noGrp="1"/>
          </p:cNvSpPr>
          <p:nvPr>
            <p:ph type="body" sz="quarter" idx="14" hasCustomPrompt="1"/>
          </p:nvPr>
        </p:nvSpPr>
        <p:spPr>
          <a:xfrm>
            <a:off x="6033643" y="2835275"/>
            <a:ext cx="1441450" cy="337059"/>
          </a:xfrm>
        </p:spPr>
        <p:txBody>
          <a:bodyPr>
            <a:normAutofit/>
          </a:bodyPr>
          <a:lstStyle>
            <a:lvl1pPr marL="0" indent="0" algn="ctr">
              <a:buNone/>
              <a:defRPr sz="1800" b="1">
                <a:latin typeface="+mj-lt"/>
              </a:defRPr>
            </a:lvl1pPr>
          </a:lstStyle>
          <a:p>
            <a:pPr lvl="0"/>
            <a:r>
              <a:rPr lang="en-US"/>
              <a:t>Joe Smith</a:t>
            </a:r>
          </a:p>
        </p:txBody>
      </p:sp>
      <p:sp>
        <p:nvSpPr>
          <p:cNvPr id="18" name="Text Placeholder 13">
            <a:extLst>
              <a:ext uri="{FF2B5EF4-FFF2-40B4-BE49-F238E27FC236}">
                <a16:creationId xmlns:a16="http://schemas.microsoft.com/office/drawing/2014/main" id="{98BC1664-8292-C94F-8006-38FFB0465297}"/>
              </a:ext>
            </a:extLst>
          </p:cNvPr>
          <p:cNvSpPr>
            <a:spLocks noGrp="1"/>
          </p:cNvSpPr>
          <p:nvPr>
            <p:ph type="body" sz="quarter" idx="15" hasCustomPrompt="1"/>
          </p:nvPr>
        </p:nvSpPr>
        <p:spPr>
          <a:xfrm>
            <a:off x="6033643" y="3172334"/>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19" name="Oval 18">
            <a:extLst>
              <a:ext uri="{FF2B5EF4-FFF2-40B4-BE49-F238E27FC236}">
                <a16:creationId xmlns:a16="http://schemas.microsoft.com/office/drawing/2014/main" id="{24352C80-2ADC-7344-9E38-40B0DB2E0FCF}"/>
              </a:ext>
            </a:extLst>
          </p:cNvPr>
          <p:cNvSpPr/>
          <p:nvPr/>
        </p:nvSpPr>
        <p:spPr>
          <a:xfrm>
            <a:off x="9084691" y="1335024"/>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13">
            <a:extLst>
              <a:ext uri="{FF2B5EF4-FFF2-40B4-BE49-F238E27FC236}">
                <a16:creationId xmlns:a16="http://schemas.microsoft.com/office/drawing/2014/main" id="{A3CB7D3A-35D7-944E-85DF-14D6013CFE76}"/>
              </a:ext>
            </a:extLst>
          </p:cNvPr>
          <p:cNvSpPr>
            <a:spLocks noGrp="1"/>
          </p:cNvSpPr>
          <p:nvPr>
            <p:ph type="body" sz="quarter" idx="16" hasCustomPrompt="1"/>
          </p:nvPr>
        </p:nvSpPr>
        <p:spPr>
          <a:xfrm>
            <a:off x="9022334" y="2789555"/>
            <a:ext cx="1441450" cy="337059"/>
          </a:xfrm>
        </p:spPr>
        <p:txBody>
          <a:bodyPr>
            <a:normAutofit/>
          </a:bodyPr>
          <a:lstStyle>
            <a:lvl1pPr marL="0" indent="0" algn="ctr">
              <a:buNone/>
              <a:defRPr sz="1800" b="1">
                <a:latin typeface="+mj-lt"/>
              </a:defRPr>
            </a:lvl1pPr>
          </a:lstStyle>
          <a:p>
            <a:pPr lvl="0"/>
            <a:r>
              <a:rPr lang="en-US"/>
              <a:t>Joe Smith</a:t>
            </a:r>
          </a:p>
        </p:txBody>
      </p:sp>
      <p:sp>
        <p:nvSpPr>
          <p:cNvPr id="21" name="Text Placeholder 13">
            <a:extLst>
              <a:ext uri="{FF2B5EF4-FFF2-40B4-BE49-F238E27FC236}">
                <a16:creationId xmlns:a16="http://schemas.microsoft.com/office/drawing/2014/main" id="{CAAC068A-FCF1-944F-BC93-8E1FA1D1EA38}"/>
              </a:ext>
            </a:extLst>
          </p:cNvPr>
          <p:cNvSpPr>
            <a:spLocks noGrp="1"/>
          </p:cNvSpPr>
          <p:nvPr>
            <p:ph type="body" sz="quarter" idx="17" hasCustomPrompt="1"/>
          </p:nvPr>
        </p:nvSpPr>
        <p:spPr>
          <a:xfrm>
            <a:off x="9022334" y="3126614"/>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23" name="Picture Placeholder 22">
            <a:extLst>
              <a:ext uri="{FF2B5EF4-FFF2-40B4-BE49-F238E27FC236}">
                <a16:creationId xmlns:a16="http://schemas.microsoft.com/office/drawing/2014/main" id="{D63438C0-2720-7342-97EC-0759FC038BC9}"/>
              </a:ext>
            </a:extLst>
          </p:cNvPr>
          <p:cNvSpPr>
            <a:spLocks noGrp="1"/>
          </p:cNvSpPr>
          <p:nvPr>
            <p:ph type="pic" sz="quarter" idx="18"/>
          </p:nvPr>
        </p:nvSpPr>
        <p:spPr>
          <a:xfrm>
            <a:off x="3098705" y="1435864"/>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24" name="Picture Placeholder 22">
            <a:extLst>
              <a:ext uri="{FF2B5EF4-FFF2-40B4-BE49-F238E27FC236}">
                <a16:creationId xmlns:a16="http://schemas.microsoft.com/office/drawing/2014/main" id="{0D28829F-0BC2-244B-AD28-C03C07BEDEE6}"/>
              </a:ext>
            </a:extLst>
          </p:cNvPr>
          <p:cNvSpPr>
            <a:spLocks noGrp="1"/>
          </p:cNvSpPr>
          <p:nvPr>
            <p:ph type="pic" sz="quarter" idx="19"/>
          </p:nvPr>
        </p:nvSpPr>
        <p:spPr>
          <a:xfrm>
            <a:off x="6135233" y="1424039"/>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25" name="Picture Placeholder 22">
            <a:extLst>
              <a:ext uri="{FF2B5EF4-FFF2-40B4-BE49-F238E27FC236}">
                <a16:creationId xmlns:a16="http://schemas.microsoft.com/office/drawing/2014/main" id="{ADDEDEEF-2B77-454A-A538-3006FF5F9219}"/>
              </a:ext>
            </a:extLst>
          </p:cNvPr>
          <p:cNvSpPr>
            <a:spLocks noGrp="1"/>
          </p:cNvSpPr>
          <p:nvPr>
            <p:ph type="pic" sz="quarter" idx="20"/>
          </p:nvPr>
        </p:nvSpPr>
        <p:spPr>
          <a:xfrm>
            <a:off x="9111567" y="1359618"/>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26" name="Oval 25">
            <a:extLst>
              <a:ext uri="{FF2B5EF4-FFF2-40B4-BE49-F238E27FC236}">
                <a16:creationId xmlns:a16="http://schemas.microsoft.com/office/drawing/2014/main" id="{2AF865A2-E037-314D-9B99-FB8D442F728F}"/>
              </a:ext>
            </a:extLst>
          </p:cNvPr>
          <p:cNvSpPr/>
          <p:nvPr/>
        </p:nvSpPr>
        <p:spPr>
          <a:xfrm>
            <a:off x="4614267" y="3929007"/>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13">
            <a:extLst>
              <a:ext uri="{FF2B5EF4-FFF2-40B4-BE49-F238E27FC236}">
                <a16:creationId xmlns:a16="http://schemas.microsoft.com/office/drawing/2014/main" id="{5625FED5-200C-854D-9FC3-77F9578ECE81}"/>
              </a:ext>
            </a:extLst>
          </p:cNvPr>
          <p:cNvSpPr>
            <a:spLocks noGrp="1"/>
          </p:cNvSpPr>
          <p:nvPr>
            <p:ph type="body" sz="quarter" idx="21" hasCustomPrompt="1"/>
          </p:nvPr>
        </p:nvSpPr>
        <p:spPr>
          <a:xfrm>
            <a:off x="4551910" y="5383538"/>
            <a:ext cx="1441450" cy="337059"/>
          </a:xfrm>
        </p:spPr>
        <p:txBody>
          <a:bodyPr>
            <a:normAutofit/>
          </a:bodyPr>
          <a:lstStyle>
            <a:lvl1pPr marL="0" indent="0" algn="ctr">
              <a:buNone/>
              <a:defRPr sz="1800" b="1">
                <a:latin typeface="+mj-lt"/>
              </a:defRPr>
            </a:lvl1pPr>
          </a:lstStyle>
          <a:p>
            <a:pPr lvl="0"/>
            <a:r>
              <a:rPr lang="en-US"/>
              <a:t>Joe Smith</a:t>
            </a:r>
          </a:p>
        </p:txBody>
      </p:sp>
      <p:sp>
        <p:nvSpPr>
          <p:cNvPr id="28" name="Text Placeholder 13">
            <a:extLst>
              <a:ext uri="{FF2B5EF4-FFF2-40B4-BE49-F238E27FC236}">
                <a16:creationId xmlns:a16="http://schemas.microsoft.com/office/drawing/2014/main" id="{EBB06796-733B-6349-860B-13FB43A3128D}"/>
              </a:ext>
            </a:extLst>
          </p:cNvPr>
          <p:cNvSpPr>
            <a:spLocks noGrp="1"/>
          </p:cNvSpPr>
          <p:nvPr>
            <p:ph type="body" sz="quarter" idx="22" hasCustomPrompt="1"/>
          </p:nvPr>
        </p:nvSpPr>
        <p:spPr>
          <a:xfrm>
            <a:off x="4551910" y="5720597"/>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32" name="Oval 31">
            <a:extLst>
              <a:ext uri="{FF2B5EF4-FFF2-40B4-BE49-F238E27FC236}">
                <a16:creationId xmlns:a16="http://schemas.microsoft.com/office/drawing/2014/main" id="{43363CE9-6993-9A41-BE63-464E95CE6142}"/>
              </a:ext>
            </a:extLst>
          </p:cNvPr>
          <p:cNvSpPr/>
          <p:nvPr/>
        </p:nvSpPr>
        <p:spPr>
          <a:xfrm>
            <a:off x="7577157" y="3883287"/>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3">
            <a:extLst>
              <a:ext uri="{FF2B5EF4-FFF2-40B4-BE49-F238E27FC236}">
                <a16:creationId xmlns:a16="http://schemas.microsoft.com/office/drawing/2014/main" id="{691E93DF-3145-FC42-A076-6D9A753E4F2E}"/>
              </a:ext>
            </a:extLst>
          </p:cNvPr>
          <p:cNvSpPr>
            <a:spLocks noGrp="1"/>
          </p:cNvSpPr>
          <p:nvPr>
            <p:ph type="body" sz="quarter" idx="25" hasCustomPrompt="1"/>
          </p:nvPr>
        </p:nvSpPr>
        <p:spPr>
          <a:xfrm>
            <a:off x="7514800" y="5337818"/>
            <a:ext cx="1441450" cy="337059"/>
          </a:xfrm>
        </p:spPr>
        <p:txBody>
          <a:bodyPr>
            <a:normAutofit/>
          </a:bodyPr>
          <a:lstStyle>
            <a:lvl1pPr marL="0" indent="0" algn="ctr">
              <a:buNone/>
              <a:defRPr sz="1800" b="1">
                <a:latin typeface="+mj-lt"/>
              </a:defRPr>
            </a:lvl1pPr>
          </a:lstStyle>
          <a:p>
            <a:pPr lvl="0"/>
            <a:r>
              <a:rPr lang="en-US"/>
              <a:t>Joe Smith</a:t>
            </a:r>
          </a:p>
        </p:txBody>
      </p:sp>
      <p:sp>
        <p:nvSpPr>
          <p:cNvPr id="34" name="Text Placeholder 13">
            <a:extLst>
              <a:ext uri="{FF2B5EF4-FFF2-40B4-BE49-F238E27FC236}">
                <a16:creationId xmlns:a16="http://schemas.microsoft.com/office/drawing/2014/main" id="{3435CE38-71E7-5044-8407-F8563A2BA6EB}"/>
              </a:ext>
            </a:extLst>
          </p:cNvPr>
          <p:cNvSpPr>
            <a:spLocks noGrp="1"/>
          </p:cNvSpPr>
          <p:nvPr>
            <p:ph type="body" sz="quarter" idx="26" hasCustomPrompt="1"/>
          </p:nvPr>
        </p:nvSpPr>
        <p:spPr>
          <a:xfrm>
            <a:off x="7514800" y="5674877"/>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35" name="Picture Placeholder 22">
            <a:extLst>
              <a:ext uri="{FF2B5EF4-FFF2-40B4-BE49-F238E27FC236}">
                <a16:creationId xmlns:a16="http://schemas.microsoft.com/office/drawing/2014/main" id="{33A03E0A-4ACE-7A4F-AF00-CC3CFC22BE3E}"/>
              </a:ext>
            </a:extLst>
          </p:cNvPr>
          <p:cNvSpPr>
            <a:spLocks noGrp="1"/>
          </p:cNvSpPr>
          <p:nvPr>
            <p:ph type="pic" sz="quarter" idx="27"/>
          </p:nvPr>
        </p:nvSpPr>
        <p:spPr>
          <a:xfrm>
            <a:off x="4668020" y="3984127"/>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37" name="Picture Placeholder 22">
            <a:extLst>
              <a:ext uri="{FF2B5EF4-FFF2-40B4-BE49-F238E27FC236}">
                <a16:creationId xmlns:a16="http://schemas.microsoft.com/office/drawing/2014/main" id="{8DD42E4A-F878-9E4A-95D8-2A5A763FEB2B}"/>
              </a:ext>
            </a:extLst>
          </p:cNvPr>
          <p:cNvSpPr>
            <a:spLocks noGrp="1"/>
          </p:cNvSpPr>
          <p:nvPr>
            <p:ph type="pic" sz="quarter" idx="29"/>
          </p:nvPr>
        </p:nvSpPr>
        <p:spPr>
          <a:xfrm>
            <a:off x="7604033" y="3907881"/>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29" name="Text Placeholder 14">
            <a:extLst>
              <a:ext uri="{FF2B5EF4-FFF2-40B4-BE49-F238E27FC236}">
                <a16:creationId xmlns:a16="http://schemas.microsoft.com/office/drawing/2014/main" id="{82094920-3A78-064D-BC3A-EB2A419DA864}"/>
              </a:ext>
            </a:extLst>
          </p:cNvPr>
          <p:cNvSpPr txBox="1">
            <a:spLocks/>
          </p:cNvSpPr>
          <p:nvPr/>
        </p:nvSpPr>
        <p:spPr>
          <a:xfrm>
            <a:off x="551874" y="181707"/>
            <a:ext cx="7816850"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800">
                <a:solidFill>
                  <a:srgbClr val="004876"/>
                </a:solidFill>
                <a:ea typeface="HELVETICA NEUE CONDENSED" panose="02000503000000020004" pitchFamily="2" charset="0"/>
                <a:cs typeface="HELVETICA NEUE CONDENSED" panose="02000503000000020004" pitchFamily="2" charset="0"/>
              </a:rPr>
              <a:t>Meet the </a:t>
            </a:r>
            <a:r>
              <a:rPr lang="en-US" sz="2800" err="1">
                <a:solidFill>
                  <a:srgbClr val="004876"/>
                </a:solidFill>
                <a:ea typeface="HELVETICA NEUE CONDENSED" panose="02000503000000020004" pitchFamily="2" charset="0"/>
                <a:cs typeface="HELVETICA NEUE CONDENSED" panose="02000503000000020004" pitchFamily="2" charset="0"/>
              </a:rPr>
              <a:t>Kingsmen</a:t>
            </a:r>
            <a:endParaRPr lang="en-US" sz="2800">
              <a:solidFill>
                <a:srgbClr val="004876"/>
              </a:solidFill>
              <a:ea typeface="HELVETICA NEUE CONDENSED" panose="02000503000000020004" pitchFamily="2" charset="0"/>
              <a:cs typeface="HELVETICA NEUE CONDENSED" panose="02000503000000020004" pitchFamily="2" charset="0"/>
            </a:endParaRP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Who are All these people</a:t>
            </a:r>
          </a:p>
          <a:p>
            <a:pPr>
              <a:defRPr/>
            </a:pPr>
            <a:endParaRPr lang="en-US" b="0">
              <a:solidFill>
                <a:schemeClr val="tx1">
                  <a:lumMod val="50000"/>
                  <a:lumOff val="50000"/>
                </a:schemeClr>
              </a:solidFill>
              <a:latin typeface="Source Sans Pro" panose="020B0503030403020204" pitchFamily="34" charset="0"/>
              <a:ea typeface="Roboto Light" charset="0"/>
              <a:cs typeface="Roboto Light" charset="0"/>
            </a:endParaRPr>
          </a:p>
        </p:txBody>
      </p:sp>
    </p:spTree>
    <p:extLst>
      <p:ext uri="{BB962C8B-B14F-4D97-AF65-F5344CB8AC3E}">
        <p14:creationId xmlns:p14="http://schemas.microsoft.com/office/powerpoint/2010/main" val="1253507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S team of 7">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B27C162-CD53-4043-9FA5-ADD28782E97D}"/>
              </a:ext>
            </a:extLst>
          </p:cNvPr>
          <p:cNvGrpSpPr/>
          <p:nvPr/>
        </p:nvGrpSpPr>
        <p:grpSpPr>
          <a:xfrm>
            <a:off x="662709" y="2835193"/>
            <a:ext cx="1188720" cy="1188720"/>
            <a:chOff x="662709" y="2835193"/>
            <a:chExt cx="1188720" cy="1188720"/>
          </a:xfrm>
        </p:grpSpPr>
        <p:sp>
          <p:nvSpPr>
            <p:cNvPr id="6" name="Oval 5">
              <a:extLst>
                <a:ext uri="{FF2B5EF4-FFF2-40B4-BE49-F238E27FC236}">
                  <a16:creationId xmlns:a16="http://schemas.microsoft.com/office/drawing/2014/main" id="{9246BA28-87D0-A04D-B760-A6EE5C9152C7}"/>
                </a:ext>
              </a:extLst>
            </p:cNvPr>
            <p:cNvSpPr/>
            <p:nvPr/>
          </p:nvSpPr>
          <p:spPr>
            <a:xfrm>
              <a:off x="662709" y="2835193"/>
              <a:ext cx="1188720" cy="1188720"/>
            </a:xfrm>
            <a:prstGeom prst="ellipse">
              <a:avLst/>
            </a:prstGeom>
            <a:solidFill>
              <a:srgbClr val="D6E5F3">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pic>
          <p:nvPicPr>
            <p:cNvPr id="7" name="Graphic 6">
              <a:extLst>
                <a:ext uri="{FF2B5EF4-FFF2-40B4-BE49-F238E27FC236}">
                  <a16:creationId xmlns:a16="http://schemas.microsoft.com/office/drawing/2014/main" id="{EF4A0FD2-28A3-E449-B12C-735E8E611C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029" y="3104291"/>
              <a:ext cx="640080" cy="640080"/>
            </a:xfrm>
            <a:prstGeom prst="rect">
              <a:avLst/>
            </a:prstGeom>
          </p:spPr>
        </p:pic>
      </p:grpSp>
      <p:sp>
        <p:nvSpPr>
          <p:cNvPr id="8" name="TextBox 7">
            <a:extLst>
              <a:ext uri="{FF2B5EF4-FFF2-40B4-BE49-F238E27FC236}">
                <a16:creationId xmlns:a16="http://schemas.microsoft.com/office/drawing/2014/main" id="{DE4F4298-CA69-9041-A338-7A99490641EB}"/>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1" name="Oval 10">
            <a:extLst>
              <a:ext uri="{FF2B5EF4-FFF2-40B4-BE49-F238E27FC236}">
                <a16:creationId xmlns:a16="http://schemas.microsoft.com/office/drawing/2014/main" id="{CA81D929-3997-0344-B93B-08B2E9F5A1C2}"/>
              </a:ext>
            </a:extLst>
          </p:cNvPr>
          <p:cNvSpPr/>
          <p:nvPr/>
        </p:nvSpPr>
        <p:spPr>
          <a:xfrm>
            <a:off x="2188106" y="1331048"/>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BBBCF0F9-7A1E-FE48-B5D2-214DB9C7B462}"/>
              </a:ext>
            </a:extLst>
          </p:cNvPr>
          <p:cNvSpPr>
            <a:spLocks noGrp="1"/>
          </p:cNvSpPr>
          <p:nvPr>
            <p:ph type="body" sz="quarter" idx="12" hasCustomPrompt="1"/>
          </p:nvPr>
        </p:nvSpPr>
        <p:spPr>
          <a:xfrm>
            <a:off x="2125749" y="2785579"/>
            <a:ext cx="1441450" cy="337059"/>
          </a:xfrm>
        </p:spPr>
        <p:txBody>
          <a:bodyPr>
            <a:normAutofit/>
          </a:bodyPr>
          <a:lstStyle>
            <a:lvl1pPr marL="0" indent="0" algn="ctr">
              <a:buNone/>
              <a:defRPr sz="1800" b="1">
                <a:latin typeface="+mj-lt"/>
              </a:defRPr>
            </a:lvl1pPr>
          </a:lstStyle>
          <a:p>
            <a:pPr lvl="0"/>
            <a:r>
              <a:rPr lang="en-US"/>
              <a:t>Joe Smith</a:t>
            </a:r>
          </a:p>
        </p:txBody>
      </p:sp>
      <p:sp>
        <p:nvSpPr>
          <p:cNvPr id="15" name="Text Placeholder 13">
            <a:extLst>
              <a:ext uri="{FF2B5EF4-FFF2-40B4-BE49-F238E27FC236}">
                <a16:creationId xmlns:a16="http://schemas.microsoft.com/office/drawing/2014/main" id="{F0C7E3FB-1D79-B447-9E09-9504FBDF3BC1}"/>
              </a:ext>
            </a:extLst>
          </p:cNvPr>
          <p:cNvSpPr>
            <a:spLocks noGrp="1"/>
          </p:cNvSpPr>
          <p:nvPr>
            <p:ph type="body" sz="quarter" idx="13" hasCustomPrompt="1"/>
          </p:nvPr>
        </p:nvSpPr>
        <p:spPr>
          <a:xfrm>
            <a:off x="2125749" y="3122638"/>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16" name="Oval 15">
            <a:extLst>
              <a:ext uri="{FF2B5EF4-FFF2-40B4-BE49-F238E27FC236}">
                <a16:creationId xmlns:a16="http://schemas.microsoft.com/office/drawing/2014/main" id="{1AB9FAD6-D1CF-1A43-9225-075D62F863FF}"/>
              </a:ext>
            </a:extLst>
          </p:cNvPr>
          <p:cNvSpPr/>
          <p:nvPr/>
        </p:nvSpPr>
        <p:spPr>
          <a:xfrm>
            <a:off x="4716980" y="1331048"/>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3">
            <a:extLst>
              <a:ext uri="{FF2B5EF4-FFF2-40B4-BE49-F238E27FC236}">
                <a16:creationId xmlns:a16="http://schemas.microsoft.com/office/drawing/2014/main" id="{97244C6F-2312-864F-AFBA-4F6381C17636}"/>
              </a:ext>
            </a:extLst>
          </p:cNvPr>
          <p:cNvSpPr>
            <a:spLocks noGrp="1"/>
          </p:cNvSpPr>
          <p:nvPr>
            <p:ph type="body" sz="quarter" idx="14" hasCustomPrompt="1"/>
          </p:nvPr>
        </p:nvSpPr>
        <p:spPr>
          <a:xfrm>
            <a:off x="4654623" y="2785579"/>
            <a:ext cx="1441450" cy="337059"/>
          </a:xfrm>
        </p:spPr>
        <p:txBody>
          <a:bodyPr>
            <a:normAutofit/>
          </a:bodyPr>
          <a:lstStyle>
            <a:lvl1pPr marL="0" indent="0" algn="ctr">
              <a:buNone/>
              <a:defRPr sz="1800" b="1">
                <a:latin typeface="+mj-lt"/>
              </a:defRPr>
            </a:lvl1pPr>
          </a:lstStyle>
          <a:p>
            <a:pPr lvl="0"/>
            <a:r>
              <a:rPr lang="en-US"/>
              <a:t>Joe Smith</a:t>
            </a:r>
          </a:p>
        </p:txBody>
      </p:sp>
      <p:sp>
        <p:nvSpPr>
          <p:cNvPr id="18" name="Text Placeholder 13">
            <a:extLst>
              <a:ext uri="{FF2B5EF4-FFF2-40B4-BE49-F238E27FC236}">
                <a16:creationId xmlns:a16="http://schemas.microsoft.com/office/drawing/2014/main" id="{98BC1664-8292-C94F-8006-38FFB0465297}"/>
              </a:ext>
            </a:extLst>
          </p:cNvPr>
          <p:cNvSpPr>
            <a:spLocks noGrp="1"/>
          </p:cNvSpPr>
          <p:nvPr>
            <p:ph type="body" sz="quarter" idx="15" hasCustomPrompt="1"/>
          </p:nvPr>
        </p:nvSpPr>
        <p:spPr>
          <a:xfrm>
            <a:off x="4654623" y="3122638"/>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19" name="Oval 18">
            <a:extLst>
              <a:ext uri="{FF2B5EF4-FFF2-40B4-BE49-F238E27FC236}">
                <a16:creationId xmlns:a16="http://schemas.microsoft.com/office/drawing/2014/main" id="{24352C80-2ADC-7344-9E38-40B0DB2E0FCF}"/>
              </a:ext>
            </a:extLst>
          </p:cNvPr>
          <p:cNvSpPr/>
          <p:nvPr/>
        </p:nvSpPr>
        <p:spPr>
          <a:xfrm>
            <a:off x="7245710" y="1331048"/>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13">
            <a:extLst>
              <a:ext uri="{FF2B5EF4-FFF2-40B4-BE49-F238E27FC236}">
                <a16:creationId xmlns:a16="http://schemas.microsoft.com/office/drawing/2014/main" id="{A3CB7D3A-35D7-944E-85DF-14D6013CFE76}"/>
              </a:ext>
            </a:extLst>
          </p:cNvPr>
          <p:cNvSpPr>
            <a:spLocks noGrp="1"/>
          </p:cNvSpPr>
          <p:nvPr>
            <p:ph type="body" sz="quarter" idx="16" hasCustomPrompt="1"/>
          </p:nvPr>
        </p:nvSpPr>
        <p:spPr>
          <a:xfrm>
            <a:off x="7183353" y="2785579"/>
            <a:ext cx="1441450" cy="337059"/>
          </a:xfrm>
        </p:spPr>
        <p:txBody>
          <a:bodyPr>
            <a:normAutofit/>
          </a:bodyPr>
          <a:lstStyle>
            <a:lvl1pPr marL="0" indent="0" algn="ctr">
              <a:buNone/>
              <a:defRPr sz="1800" b="1">
                <a:latin typeface="+mj-lt"/>
              </a:defRPr>
            </a:lvl1pPr>
          </a:lstStyle>
          <a:p>
            <a:pPr lvl="0"/>
            <a:r>
              <a:rPr lang="en-US"/>
              <a:t>Joe Smith</a:t>
            </a:r>
          </a:p>
        </p:txBody>
      </p:sp>
      <p:sp>
        <p:nvSpPr>
          <p:cNvPr id="21" name="Text Placeholder 13">
            <a:extLst>
              <a:ext uri="{FF2B5EF4-FFF2-40B4-BE49-F238E27FC236}">
                <a16:creationId xmlns:a16="http://schemas.microsoft.com/office/drawing/2014/main" id="{CAAC068A-FCF1-944F-BC93-8E1FA1D1EA38}"/>
              </a:ext>
            </a:extLst>
          </p:cNvPr>
          <p:cNvSpPr>
            <a:spLocks noGrp="1"/>
          </p:cNvSpPr>
          <p:nvPr>
            <p:ph type="body" sz="quarter" idx="17" hasCustomPrompt="1"/>
          </p:nvPr>
        </p:nvSpPr>
        <p:spPr>
          <a:xfrm>
            <a:off x="7183353" y="3122638"/>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23" name="Picture Placeholder 22">
            <a:extLst>
              <a:ext uri="{FF2B5EF4-FFF2-40B4-BE49-F238E27FC236}">
                <a16:creationId xmlns:a16="http://schemas.microsoft.com/office/drawing/2014/main" id="{D63438C0-2720-7342-97EC-0759FC038BC9}"/>
              </a:ext>
            </a:extLst>
          </p:cNvPr>
          <p:cNvSpPr>
            <a:spLocks noGrp="1"/>
          </p:cNvSpPr>
          <p:nvPr>
            <p:ph type="pic" sz="quarter" idx="18"/>
          </p:nvPr>
        </p:nvSpPr>
        <p:spPr>
          <a:xfrm>
            <a:off x="2241859" y="1386168"/>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24" name="Picture Placeholder 22">
            <a:extLst>
              <a:ext uri="{FF2B5EF4-FFF2-40B4-BE49-F238E27FC236}">
                <a16:creationId xmlns:a16="http://schemas.microsoft.com/office/drawing/2014/main" id="{0D28829F-0BC2-244B-AD28-C03C07BEDEE6}"/>
              </a:ext>
            </a:extLst>
          </p:cNvPr>
          <p:cNvSpPr>
            <a:spLocks noGrp="1"/>
          </p:cNvSpPr>
          <p:nvPr>
            <p:ph type="pic" sz="quarter" idx="19"/>
          </p:nvPr>
        </p:nvSpPr>
        <p:spPr>
          <a:xfrm>
            <a:off x="4756213" y="1374343"/>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25" name="Picture Placeholder 22">
            <a:extLst>
              <a:ext uri="{FF2B5EF4-FFF2-40B4-BE49-F238E27FC236}">
                <a16:creationId xmlns:a16="http://schemas.microsoft.com/office/drawing/2014/main" id="{ADDEDEEF-2B77-454A-A538-3006FF5F9219}"/>
              </a:ext>
            </a:extLst>
          </p:cNvPr>
          <p:cNvSpPr>
            <a:spLocks noGrp="1"/>
          </p:cNvSpPr>
          <p:nvPr>
            <p:ph type="pic" sz="quarter" idx="20"/>
          </p:nvPr>
        </p:nvSpPr>
        <p:spPr>
          <a:xfrm>
            <a:off x="7272586" y="1355642"/>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26" name="Oval 25">
            <a:extLst>
              <a:ext uri="{FF2B5EF4-FFF2-40B4-BE49-F238E27FC236}">
                <a16:creationId xmlns:a16="http://schemas.microsoft.com/office/drawing/2014/main" id="{2AF865A2-E037-314D-9B99-FB8D442F728F}"/>
              </a:ext>
            </a:extLst>
          </p:cNvPr>
          <p:cNvSpPr/>
          <p:nvPr/>
        </p:nvSpPr>
        <p:spPr>
          <a:xfrm>
            <a:off x="3318396" y="3833800"/>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13">
            <a:extLst>
              <a:ext uri="{FF2B5EF4-FFF2-40B4-BE49-F238E27FC236}">
                <a16:creationId xmlns:a16="http://schemas.microsoft.com/office/drawing/2014/main" id="{5625FED5-200C-854D-9FC3-77F9578ECE81}"/>
              </a:ext>
            </a:extLst>
          </p:cNvPr>
          <p:cNvSpPr>
            <a:spLocks noGrp="1"/>
          </p:cNvSpPr>
          <p:nvPr>
            <p:ph type="body" sz="quarter" idx="21" hasCustomPrompt="1"/>
          </p:nvPr>
        </p:nvSpPr>
        <p:spPr>
          <a:xfrm>
            <a:off x="3256039" y="5288331"/>
            <a:ext cx="1441450" cy="337059"/>
          </a:xfrm>
        </p:spPr>
        <p:txBody>
          <a:bodyPr>
            <a:normAutofit/>
          </a:bodyPr>
          <a:lstStyle>
            <a:lvl1pPr marL="0" indent="0" algn="ctr">
              <a:buNone/>
              <a:defRPr sz="1800" b="1">
                <a:latin typeface="+mj-lt"/>
              </a:defRPr>
            </a:lvl1pPr>
          </a:lstStyle>
          <a:p>
            <a:pPr lvl="0"/>
            <a:r>
              <a:rPr lang="en-US"/>
              <a:t>Joe Smith</a:t>
            </a:r>
          </a:p>
        </p:txBody>
      </p:sp>
      <p:sp>
        <p:nvSpPr>
          <p:cNvPr id="28" name="Text Placeholder 13">
            <a:extLst>
              <a:ext uri="{FF2B5EF4-FFF2-40B4-BE49-F238E27FC236}">
                <a16:creationId xmlns:a16="http://schemas.microsoft.com/office/drawing/2014/main" id="{EBB06796-733B-6349-860B-13FB43A3128D}"/>
              </a:ext>
            </a:extLst>
          </p:cNvPr>
          <p:cNvSpPr>
            <a:spLocks noGrp="1"/>
          </p:cNvSpPr>
          <p:nvPr>
            <p:ph type="body" sz="quarter" idx="22" hasCustomPrompt="1"/>
          </p:nvPr>
        </p:nvSpPr>
        <p:spPr>
          <a:xfrm>
            <a:off x="3256039" y="5625390"/>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32" name="Oval 31">
            <a:extLst>
              <a:ext uri="{FF2B5EF4-FFF2-40B4-BE49-F238E27FC236}">
                <a16:creationId xmlns:a16="http://schemas.microsoft.com/office/drawing/2014/main" id="{43363CE9-6993-9A41-BE63-464E95CE6142}"/>
              </a:ext>
            </a:extLst>
          </p:cNvPr>
          <p:cNvSpPr/>
          <p:nvPr/>
        </p:nvSpPr>
        <p:spPr>
          <a:xfrm>
            <a:off x="6006840" y="3833800"/>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3">
            <a:extLst>
              <a:ext uri="{FF2B5EF4-FFF2-40B4-BE49-F238E27FC236}">
                <a16:creationId xmlns:a16="http://schemas.microsoft.com/office/drawing/2014/main" id="{691E93DF-3145-FC42-A076-6D9A753E4F2E}"/>
              </a:ext>
            </a:extLst>
          </p:cNvPr>
          <p:cNvSpPr>
            <a:spLocks noGrp="1"/>
          </p:cNvSpPr>
          <p:nvPr>
            <p:ph type="body" sz="quarter" idx="25" hasCustomPrompt="1"/>
          </p:nvPr>
        </p:nvSpPr>
        <p:spPr>
          <a:xfrm>
            <a:off x="5944483" y="5288331"/>
            <a:ext cx="1441450" cy="337059"/>
          </a:xfrm>
        </p:spPr>
        <p:txBody>
          <a:bodyPr>
            <a:normAutofit/>
          </a:bodyPr>
          <a:lstStyle>
            <a:lvl1pPr marL="0" indent="0" algn="ctr">
              <a:buNone/>
              <a:defRPr sz="1800" b="1">
                <a:latin typeface="+mj-lt"/>
              </a:defRPr>
            </a:lvl1pPr>
          </a:lstStyle>
          <a:p>
            <a:pPr lvl="0"/>
            <a:r>
              <a:rPr lang="en-US"/>
              <a:t>Joe Smith</a:t>
            </a:r>
          </a:p>
        </p:txBody>
      </p:sp>
      <p:sp>
        <p:nvSpPr>
          <p:cNvPr id="34" name="Text Placeholder 13">
            <a:extLst>
              <a:ext uri="{FF2B5EF4-FFF2-40B4-BE49-F238E27FC236}">
                <a16:creationId xmlns:a16="http://schemas.microsoft.com/office/drawing/2014/main" id="{3435CE38-71E7-5044-8407-F8563A2BA6EB}"/>
              </a:ext>
            </a:extLst>
          </p:cNvPr>
          <p:cNvSpPr>
            <a:spLocks noGrp="1"/>
          </p:cNvSpPr>
          <p:nvPr>
            <p:ph type="body" sz="quarter" idx="26" hasCustomPrompt="1"/>
          </p:nvPr>
        </p:nvSpPr>
        <p:spPr>
          <a:xfrm>
            <a:off x="5944483" y="5625390"/>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35" name="Picture Placeholder 22">
            <a:extLst>
              <a:ext uri="{FF2B5EF4-FFF2-40B4-BE49-F238E27FC236}">
                <a16:creationId xmlns:a16="http://schemas.microsoft.com/office/drawing/2014/main" id="{33A03E0A-4ACE-7A4F-AF00-CC3CFC22BE3E}"/>
              </a:ext>
            </a:extLst>
          </p:cNvPr>
          <p:cNvSpPr>
            <a:spLocks noGrp="1"/>
          </p:cNvSpPr>
          <p:nvPr>
            <p:ph type="pic" sz="quarter" idx="27"/>
          </p:nvPr>
        </p:nvSpPr>
        <p:spPr>
          <a:xfrm>
            <a:off x="3372149" y="3888920"/>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37" name="Picture Placeholder 22">
            <a:extLst>
              <a:ext uri="{FF2B5EF4-FFF2-40B4-BE49-F238E27FC236}">
                <a16:creationId xmlns:a16="http://schemas.microsoft.com/office/drawing/2014/main" id="{8DD42E4A-F878-9E4A-95D8-2A5A763FEB2B}"/>
              </a:ext>
            </a:extLst>
          </p:cNvPr>
          <p:cNvSpPr>
            <a:spLocks noGrp="1"/>
          </p:cNvSpPr>
          <p:nvPr>
            <p:ph type="pic" sz="quarter" idx="29"/>
          </p:nvPr>
        </p:nvSpPr>
        <p:spPr>
          <a:xfrm>
            <a:off x="6033716" y="3858394"/>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29" name="Text Placeholder 14">
            <a:extLst>
              <a:ext uri="{FF2B5EF4-FFF2-40B4-BE49-F238E27FC236}">
                <a16:creationId xmlns:a16="http://schemas.microsoft.com/office/drawing/2014/main" id="{82094920-3A78-064D-BC3A-EB2A419DA864}"/>
              </a:ext>
            </a:extLst>
          </p:cNvPr>
          <p:cNvSpPr txBox="1">
            <a:spLocks/>
          </p:cNvSpPr>
          <p:nvPr/>
        </p:nvSpPr>
        <p:spPr>
          <a:xfrm>
            <a:off x="551874" y="181707"/>
            <a:ext cx="7816850"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800">
                <a:solidFill>
                  <a:srgbClr val="004876"/>
                </a:solidFill>
                <a:ea typeface="HELVETICA NEUE CONDENSED" panose="02000503000000020004" pitchFamily="2" charset="0"/>
                <a:cs typeface="HELVETICA NEUE CONDENSED" panose="02000503000000020004" pitchFamily="2" charset="0"/>
              </a:rPr>
              <a:t>Meet the </a:t>
            </a:r>
            <a:r>
              <a:rPr lang="en-US" sz="2800" err="1">
                <a:solidFill>
                  <a:srgbClr val="004876"/>
                </a:solidFill>
                <a:ea typeface="HELVETICA NEUE CONDENSED" panose="02000503000000020004" pitchFamily="2" charset="0"/>
                <a:cs typeface="HELVETICA NEUE CONDENSED" panose="02000503000000020004" pitchFamily="2" charset="0"/>
              </a:rPr>
              <a:t>Kingsmen</a:t>
            </a:r>
            <a:endParaRPr lang="en-US" sz="2800">
              <a:solidFill>
                <a:srgbClr val="004876"/>
              </a:solidFill>
              <a:ea typeface="HELVETICA NEUE CONDENSED" panose="02000503000000020004" pitchFamily="2" charset="0"/>
              <a:cs typeface="HELVETICA NEUE CONDENSED" panose="02000503000000020004" pitchFamily="2" charset="0"/>
            </a:endParaRP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Who are All these people</a:t>
            </a:r>
          </a:p>
          <a:p>
            <a:pPr>
              <a:defRPr/>
            </a:pPr>
            <a:endParaRPr lang="en-US" b="0">
              <a:solidFill>
                <a:schemeClr val="tx1">
                  <a:lumMod val="50000"/>
                  <a:lumOff val="50000"/>
                </a:schemeClr>
              </a:solidFill>
              <a:latin typeface="Source Sans Pro" panose="020B0503030403020204" pitchFamily="34" charset="0"/>
              <a:ea typeface="Roboto Light" charset="0"/>
              <a:cs typeface="Roboto Light" charset="0"/>
            </a:endParaRPr>
          </a:p>
        </p:txBody>
      </p:sp>
      <p:sp>
        <p:nvSpPr>
          <p:cNvPr id="30" name="Oval 29">
            <a:extLst>
              <a:ext uri="{FF2B5EF4-FFF2-40B4-BE49-F238E27FC236}">
                <a16:creationId xmlns:a16="http://schemas.microsoft.com/office/drawing/2014/main" id="{32BD2BFB-FE1D-BD5E-D216-2F860C3106BC}"/>
              </a:ext>
            </a:extLst>
          </p:cNvPr>
          <p:cNvSpPr/>
          <p:nvPr/>
        </p:nvSpPr>
        <p:spPr>
          <a:xfrm>
            <a:off x="9774440" y="1331048"/>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13">
            <a:extLst>
              <a:ext uri="{FF2B5EF4-FFF2-40B4-BE49-F238E27FC236}">
                <a16:creationId xmlns:a16="http://schemas.microsoft.com/office/drawing/2014/main" id="{CF3BD7F8-E22D-271E-9984-4200EE619670}"/>
              </a:ext>
            </a:extLst>
          </p:cNvPr>
          <p:cNvSpPr>
            <a:spLocks noGrp="1"/>
          </p:cNvSpPr>
          <p:nvPr>
            <p:ph type="body" sz="quarter" idx="30" hasCustomPrompt="1"/>
          </p:nvPr>
        </p:nvSpPr>
        <p:spPr>
          <a:xfrm>
            <a:off x="9712083" y="2785579"/>
            <a:ext cx="1441450" cy="337059"/>
          </a:xfrm>
        </p:spPr>
        <p:txBody>
          <a:bodyPr>
            <a:normAutofit/>
          </a:bodyPr>
          <a:lstStyle>
            <a:lvl1pPr marL="0" indent="0" algn="ctr">
              <a:buNone/>
              <a:defRPr sz="1800" b="1">
                <a:latin typeface="+mj-lt"/>
              </a:defRPr>
            </a:lvl1pPr>
          </a:lstStyle>
          <a:p>
            <a:pPr lvl="0"/>
            <a:r>
              <a:rPr lang="en-US"/>
              <a:t>Joe Smith</a:t>
            </a:r>
          </a:p>
        </p:txBody>
      </p:sp>
      <p:sp>
        <p:nvSpPr>
          <p:cNvPr id="36" name="Text Placeholder 13">
            <a:extLst>
              <a:ext uri="{FF2B5EF4-FFF2-40B4-BE49-F238E27FC236}">
                <a16:creationId xmlns:a16="http://schemas.microsoft.com/office/drawing/2014/main" id="{CDBAB0B5-55A0-73A5-9DC4-0D8AEF566216}"/>
              </a:ext>
            </a:extLst>
          </p:cNvPr>
          <p:cNvSpPr>
            <a:spLocks noGrp="1"/>
          </p:cNvSpPr>
          <p:nvPr>
            <p:ph type="body" sz="quarter" idx="31" hasCustomPrompt="1"/>
          </p:nvPr>
        </p:nvSpPr>
        <p:spPr>
          <a:xfrm>
            <a:off x="9712083" y="3122638"/>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38" name="Picture Placeholder 22">
            <a:extLst>
              <a:ext uri="{FF2B5EF4-FFF2-40B4-BE49-F238E27FC236}">
                <a16:creationId xmlns:a16="http://schemas.microsoft.com/office/drawing/2014/main" id="{D3ED3A7D-454B-8F1C-3FE6-51A769C6084B}"/>
              </a:ext>
            </a:extLst>
          </p:cNvPr>
          <p:cNvSpPr>
            <a:spLocks noGrp="1"/>
          </p:cNvSpPr>
          <p:nvPr>
            <p:ph type="pic" sz="quarter" idx="32"/>
          </p:nvPr>
        </p:nvSpPr>
        <p:spPr>
          <a:xfrm>
            <a:off x="9801316" y="1355642"/>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39" name="Oval 38">
            <a:extLst>
              <a:ext uri="{FF2B5EF4-FFF2-40B4-BE49-F238E27FC236}">
                <a16:creationId xmlns:a16="http://schemas.microsoft.com/office/drawing/2014/main" id="{8FE0E58D-D3A8-AE2C-7005-78131ABD0E9A}"/>
              </a:ext>
            </a:extLst>
          </p:cNvPr>
          <p:cNvSpPr/>
          <p:nvPr/>
        </p:nvSpPr>
        <p:spPr>
          <a:xfrm>
            <a:off x="8535570" y="3858394"/>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Placeholder 13">
            <a:extLst>
              <a:ext uri="{FF2B5EF4-FFF2-40B4-BE49-F238E27FC236}">
                <a16:creationId xmlns:a16="http://schemas.microsoft.com/office/drawing/2014/main" id="{E77D8AF3-39ED-4887-3918-C2EF4124ED46}"/>
              </a:ext>
            </a:extLst>
          </p:cNvPr>
          <p:cNvSpPr>
            <a:spLocks noGrp="1"/>
          </p:cNvSpPr>
          <p:nvPr>
            <p:ph type="body" sz="quarter" idx="33" hasCustomPrompt="1"/>
          </p:nvPr>
        </p:nvSpPr>
        <p:spPr>
          <a:xfrm>
            <a:off x="8473213" y="5312925"/>
            <a:ext cx="1441450" cy="337059"/>
          </a:xfrm>
        </p:spPr>
        <p:txBody>
          <a:bodyPr>
            <a:normAutofit/>
          </a:bodyPr>
          <a:lstStyle>
            <a:lvl1pPr marL="0" indent="0" algn="ctr">
              <a:buNone/>
              <a:defRPr sz="1800" b="1">
                <a:latin typeface="+mj-lt"/>
              </a:defRPr>
            </a:lvl1pPr>
          </a:lstStyle>
          <a:p>
            <a:pPr lvl="0"/>
            <a:r>
              <a:rPr lang="en-US"/>
              <a:t>Joe Smith</a:t>
            </a:r>
          </a:p>
        </p:txBody>
      </p:sp>
      <p:sp>
        <p:nvSpPr>
          <p:cNvPr id="41" name="Text Placeholder 13">
            <a:extLst>
              <a:ext uri="{FF2B5EF4-FFF2-40B4-BE49-F238E27FC236}">
                <a16:creationId xmlns:a16="http://schemas.microsoft.com/office/drawing/2014/main" id="{BE3681C4-9DF8-FE2E-8625-D03F7FC9DA62}"/>
              </a:ext>
            </a:extLst>
          </p:cNvPr>
          <p:cNvSpPr>
            <a:spLocks noGrp="1"/>
          </p:cNvSpPr>
          <p:nvPr>
            <p:ph type="body" sz="quarter" idx="34" hasCustomPrompt="1"/>
          </p:nvPr>
        </p:nvSpPr>
        <p:spPr>
          <a:xfrm>
            <a:off x="8473213" y="5649984"/>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42" name="Picture Placeholder 22">
            <a:extLst>
              <a:ext uri="{FF2B5EF4-FFF2-40B4-BE49-F238E27FC236}">
                <a16:creationId xmlns:a16="http://schemas.microsoft.com/office/drawing/2014/main" id="{3A0BCF7C-DAD2-562D-EB7A-C44FF39ACF80}"/>
              </a:ext>
            </a:extLst>
          </p:cNvPr>
          <p:cNvSpPr>
            <a:spLocks noGrp="1"/>
          </p:cNvSpPr>
          <p:nvPr>
            <p:ph type="pic" sz="quarter" idx="35"/>
          </p:nvPr>
        </p:nvSpPr>
        <p:spPr>
          <a:xfrm>
            <a:off x="8562446" y="3882988"/>
            <a:ext cx="1262983" cy="1261407"/>
          </a:xfrm>
        </p:spPr>
        <p:txBody>
          <a:bodyPr anchor="ctr">
            <a:normAutofit/>
          </a:bodyPr>
          <a:lstStyle>
            <a:lvl1pPr marL="0" indent="0" algn="ctr">
              <a:buNone/>
              <a:defRPr sz="1200">
                <a:latin typeface="+mn-lt"/>
              </a:defRPr>
            </a:lvl1pPr>
          </a:lstStyle>
          <a:p>
            <a:r>
              <a:rPr lang="en-US"/>
              <a:t>Click icon to add picture</a:t>
            </a:r>
          </a:p>
        </p:txBody>
      </p:sp>
    </p:spTree>
    <p:extLst>
      <p:ext uri="{BB962C8B-B14F-4D97-AF65-F5344CB8AC3E}">
        <p14:creationId xmlns:p14="http://schemas.microsoft.com/office/powerpoint/2010/main" val="3425087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S team of 4">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B27C162-CD53-4043-9FA5-ADD28782E97D}"/>
              </a:ext>
            </a:extLst>
          </p:cNvPr>
          <p:cNvGrpSpPr/>
          <p:nvPr/>
        </p:nvGrpSpPr>
        <p:grpSpPr>
          <a:xfrm>
            <a:off x="662709" y="2835193"/>
            <a:ext cx="1188720" cy="1188720"/>
            <a:chOff x="662709" y="2835193"/>
            <a:chExt cx="1188720" cy="1188720"/>
          </a:xfrm>
        </p:grpSpPr>
        <p:sp>
          <p:nvSpPr>
            <p:cNvPr id="6" name="Oval 5">
              <a:extLst>
                <a:ext uri="{FF2B5EF4-FFF2-40B4-BE49-F238E27FC236}">
                  <a16:creationId xmlns:a16="http://schemas.microsoft.com/office/drawing/2014/main" id="{9246BA28-87D0-A04D-B760-A6EE5C9152C7}"/>
                </a:ext>
              </a:extLst>
            </p:cNvPr>
            <p:cNvSpPr/>
            <p:nvPr/>
          </p:nvSpPr>
          <p:spPr>
            <a:xfrm>
              <a:off x="662709" y="2835193"/>
              <a:ext cx="1188720" cy="1188720"/>
            </a:xfrm>
            <a:prstGeom prst="ellipse">
              <a:avLst/>
            </a:prstGeom>
            <a:solidFill>
              <a:srgbClr val="D6E5F3">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pic>
          <p:nvPicPr>
            <p:cNvPr id="7" name="Graphic 6">
              <a:extLst>
                <a:ext uri="{FF2B5EF4-FFF2-40B4-BE49-F238E27FC236}">
                  <a16:creationId xmlns:a16="http://schemas.microsoft.com/office/drawing/2014/main" id="{EF4A0FD2-28A3-E449-B12C-735E8E611C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029" y="3104291"/>
              <a:ext cx="640080" cy="640080"/>
            </a:xfrm>
            <a:prstGeom prst="rect">
              <a:avLst/>
            </a:prstGeom>
          </p:spPr>
        </p:pic>
      </p:grpSp>
      <p:sp>
        <p:nvSpPr>
          <p:cNvPr id="8" name="TextBox 7">
            <a:extLst>
              <a:ext uri="{FF2B5EF4-FFF2-40B4-BE49-F238E27FC236}">
                <a16:creationId xmlns:a16="http://schemas.microsoft.com/office/drawing/2014/main" id="{DE4F4298-CA69-9041-A338-7A99490641EB}"/>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26" name="Oval 25">
            <a:extLst>
              <a:ext uri="{FF2B5EF4-FFF2-40B4-BE49-F238E27FC236}">
                <a16:creationId xmlns:a16="http://schemas.microsoft.com/office/drawing/2014/main" id="{2AF865A2-E037-314D-9B99-FB8D442F728F}"/>
              </a:ext>
            </a:extLst>
          </p:cNvPr>
          <p:cNvSpPr/>
          <p:nvPr/>
        </p:nvSpPr>
        <p:spPr>
          <a:xfrm>
            <a:off x="4614267" y="3929007"/>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13">
            <a:extLst>
              <a:ext uri="{FF2B5EF4-FFF2-40B4-BE49-F238E27FC236}">
                <a16:creationId xmlns:a16="http://schemas.microsoft.com/office/drawing/2014/main" id="{5625FED5-200C-854D-9FC3-77F9578ECE81}"/>
              </a:ext>
            </a:extLst>
          </p:cNvPr>
          <p:cNvSpPr>
            <a:spLocks noGrp="1"/>
          </p:cNvSpPr>
          <p:nvPr>
            <p:ph type="body" sz="quarter" idx="21" hasCustomPrompt="1"/>
          </p:nvPr>
        </p:nvSpPr>
        <p:spPr>
          <a:xfrm>
            <a:off x="4551910" y="5383538"/>
            <a:ext cx="1441450" cy="337059"/>
          </a:xfrm>
        </p:spPr>
        <p:txBody>
          <a:bodyPr>
            <a:normAutofit/>
          </a:bodyPr>
          <a:lstStyle>
            <a:lvl1pPr marL="0" indent="0" algn="ctr">
              <a:buNone/>
              <a:defRPr sz="1800" b="1">
                <a:latin typeface="+mj-lt"/>
              </a:defRPr>
            </a:lvl1pPr>
          </a:lstStyle>
          <a:p>
            <a:pPr lvl="0"/>
            <a:r>
              <a:rPr lang="en-US"/>
              <a:t>Joe Smith</a:t>
            </a:r>
          </a:p>
        </p:txBody>
      </p:sp>
      <p:sp>
        <p:nvSpPr>
          <p:cNvPr id="28" name="Text Placeholder 13">
            <a:extLst>
              <a:ext uri="{FF2B5EF4-FFF2-40B4-BE49-F238E27FC236}">
                <a16:creationId xmlns:a16="http://schemas.microsoft.com/office/drawing/2014/main" id="{EBB06796-733B-6349-860B-13FB43A3128D}"/>
              </a:ext>
            </a:extLst>
          </p:cNvPr>
          <p:cNvSpPr>
            <a:spLocks noGrp="1"/>
          </p:cNvSpPr>
          <p:nvPr>
            <p:ph type="body" sz="quarter" idx="22" hasCustomPrompt="1"/>
          </p:nvPr>
        </p:nvSpPr>
        <p:spPr>
          <a:xfrm>
            <a:off x="4551910" y="5720597"/>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32" name="Oval 31">
            <a:extLst>
              <a:ext uri="{FF2B5EF4-FFF2-40B4-BE49-F238E27FC236}">
                <a16:creationId xmlns:a16="http://schemas.microsoft.com/office/drawing/2014/main" id="{43363CE9-6993-9A41-BE63-464E95CE6142}"/>
              </a:ext>
            </a:extLst>
          </p:cNvPr>
          <p:cNvSpPr/>
          <p:nvPr/>
        </p:nvSpPr>
        <p:spPr>
          <a:xfrm>
            <a:off x="7577157" y="3883287"/>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3">
            <a:extLst>
              <a:ext uri="{FF2B5EF4-FFF2-40B4-BE49-F238E27FC236}">
                <a16:creationId xmlns:a16="http://schemas.microsoft.com/office/drawing/2014/main" id="{691E93DF-3145-FC42-A076-6D9A753E4F2E}"/>
              </a:ext>
            </a:extLst>
          </p:cNvPr>
          <p:cNvSpPr>
            <a:spLocks noGrp="1"/>
          </p:cNvSpPr>
          <p:nvPr>
            <p:ph type="body" sz="quarter" idx="25" hasCustomPrompt="1"/>
          </p:nvPr>
        </p:nvSpPr>
        <p:spPr>
          <a:xfrm>
            <a:off x="7514800" y="5337818"/>
            <a:ext cx="1441450" cy="337059"/>
          </a:xfrm>
        </p:spPr>
        <p:txBody>
          <a:bodyPr>
            <a:normAutofit/>
          </a:bodyPr>
          <a:lstStyle>
            <a:lvl1pPr marL="0" indent="0" algn="ctr">
              <a:buNone/>
              <a:defRPr sz="1800" b="1">
                <a:latin typeface="+mj-lt"/>
              </a:defRPr>
            </a:lvl1pPr>
          </a:lstStyle>
          <a:p>
            <a:pPr lvl="0"/>
            <a:r>
              <a:rPr lang="en-US"/>
              <a:t>Joe Smith</a:t>
            </a:r>
          </a:p>
        </p:txBody>
      </p:sp>
      <p:sp>
        <p:nvSpPr>
          <p:cNvPr id="34" name="Text Placeholder 13">
            <a:extLst>
              <a:ext uri="{FF2B5EF4-FFF2-40B4-BE49-F238E27FC236}">
                <a16:creationId xmlns:a16="http://schemas.microsoft.com/office/drawing/2014/main" id="{3435CE38-71E7-5044-8407-F8563A2BA6EB}"/>
              </a:ext>
            </a:extLst>
          </p:cNvPr>
          <p:cNvSpPr>
            <a:spLocks noGrp="1"/>
          </p:cNvSpPr>
          <p:nvPr>
            <p:ph type="body" sz="quarter" idx="26" hasCustomPrompt="1"/>
          </p:nvPr>
        </p:nvSpPr>
        <p:spPr>
          <a:xfrm>
            <a:off x="7514800" y="5674877"/>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35" name="Picture Placeholder 22">
            <a:extLst>
              <a:ext uri="{FF2B5EF4-FFF2-40B4-BE49-F238E27FC236}">
                <a16:creationId xmlns:a16="http://schemas.microsoft.com/office/drawing/2014/main" id="{33A03E0A-4ACE-7A4F-AF00-CC3CFC22BE3E}"/>
              </a:ext>
            </a:extLst>
          </p:cNvPr>
          <p:cNvSpPr>
            <a:spLocks noGrp="1"/>
          </p:cNvSpPr>
          <p:nvPr>
            <p:ph type="pic" sz="quarter" idx="27"/>
          </p:nvPr>
        </p:nvSpPr>
        <p:spPr>
          <a:xfrm>
            <a:off x="4668020" y="3984127"/>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37" name="Picture Placeholder 22">
            <a:extLst>
              <a:ext uri="{FF2B5EF4-FFF2-40B4-BE49-F238E27FC236}">
                <a16:creationId xmlns:a16="http://schemas.microsoft.com/office/drawing/2014/main" id="{8DD42E4A-F878-9E4A-95D8-2A5A763FEB2B}"/>
              </a:ext>
            </a:extLst>
          </p:cNvPr>
          <p:cNvSpPr>
            <a:spLocks noGrp="1"/>
          </p:cNvSpPr>
          <p:nvPr>
            <p:ph type="pic" sz="quarter" idx="29"/>
          </p:nvPr>
        </p:nvSpPr>
        <p:spPr>
          <a:xfrm>
            <a:off x="7604033" y="3907881"/>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29" name="Oval 28">
            <a:extLst>
              <a:ext uri="{FF2B5EF4-FFF2-40B4-BE49-F238E27FC236}">
                <a16:creationId xmlns:a16="http://schemas.microsoft.com/office/drawing/2014/main" id="{F27B9E7A-ECA6-EC44-9199-B487B7BC066D}"/>
              </a:ext>
            </a:extLst>
          </p:cNvPr>
          <p:cNvSpPr/>
          <p:nvPr/>
        </p:nvSpPr>
        <p:spPr>
          <a:xfrm>
            <a:off x="4614267" y="1262505"/>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13">
            <a:extLst>
              <a:ext uri="{FF2B5EF4-FFF2-40B4-BE49-F238E27FC236}">
                <a16:creationId xmlns:a16="http://schemas.microsoft.com/office/drawing/2014/main" id="{D8404333-7DF7-864F-96E3-52CC5C91C46A}"/>
              </a:ext>
            </a:extLst>
          </p:cNvPr>
          <p:cNvSpPr>
            <a:spLocks noGrp="1"/>
          </p:cNvSpPr>
          <p:nvPr>
            <p:ph type="body" sz="quarter" idx="30" hasCustomPrompt="1"/>
          </p:nvPr>
        </p:nvSpPr>
        <p:spPr>
          <a:xfrm>
            <a:off x="4551910" y="2717036"/>
            <a:ext cx="1441450" cy="337059"/>
          </a:xfrm>
        </p:spPr>
        <p:txBody>
          <a:bodyPr>
            <a:normAutofit/>
          </a:bodyPr>
          <a:lstStyle>
            <a:lvl1pPr marL="0" indent="0" algn="ctr">
              <a:buNone/>
              <a:defRPr sz="1800" b="1">
                <a:latin typeface="+mj-lt"/>
              </a:defRPr>
            </a:lvl1pPr>
          </a:lstStyle>
          <a:p>
            <a:pPr lvl="0"/>
            <a:r>
              <a:rPr lang="en-US"/>
              <a:t>Joe Smith</a:t>
            </a:r>
          </a:p>
        </p:txBody>
      </p:sp>
      <p:sp>
        <p:nvSpPr>
          <p:cNvPr id="31" name="Text Placeholder 13">
            <a:extLst>
              <a:ext uri="{FF2B5EF4-FFF2-40B4-BE49-F238E27FC236}">
                <a16:creationId xmlns:a16="http://schemas.microsoft.com/office/drawing/2014/main" id="{890D026B-10BC-3943-AE9F-A79DC8EBD4BC}"/>
              </a:ext>
            </a:extLst>
          </p:cNvPr>
          <p:cNvSpPr>
            <a:spLocks noGrp="1"/>
          </p:cNvSpPr>
          <p:nvPr>
            <p:ph type="body" sz="quarter" idx="31" hasCustomPrompt="1"/>
          </p:nvPr>
        </p:nvSpPr>
        <p:spPr>
          <a:xfrm>
            <a:off x="4551910" y="3054095"/>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36" name="Oval 35">
            <a:extLst>
              <a:ext uri="{FF2B5EF4-FFF2-40B4-BE49-F238E27FC236}">
                <a16:creationId xmlns:a16="http://schemas.microsoft.com/office/drawing/2014/main" id="{040591C8-6A15-1E43-B3F0-292808FCC2CE}"/>
              </a:ext>
            </a:extLst>
          </p:cNvPr>
          <p:cNvSpPr/>
          <p:nvPr/>
        </p:nvSpPr>
        <p:spPr>
          <a:xfrm>
            <a:off x="7577157" y="1216785"/>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13">
            <a:extLst>
              <a:ext uri="{FF2B5EF4-FFF2-40B4-BE49-F238E27FC236}">
                <a16:creationId xmlns:a16="http://schemas.microsoft.com/office/drawing/2014/main" id="{4BE95E2A-C044-0B4B-8218-1A4B793198B5}"/>
              </a:ext>
            </a:extLst>
          </p:cNvPr>
          <p:cNvSpPr>
            <a:spLocks noGrp="1"/>
          </p:cNvSpPr>
          <p:nvPr>
            <p:ph type="body" sz="quarter" idx="32" hasCustomPrompt="1"/>
          </p:nvPr>
        </p:nvSpPr>
        <p:spPr>
          <a:xfrm>
            <a:off x="7514800" y="2671316"/>
            <a:ext cx="1441450" cy="337059"/>
          </a:xfrm>
        </p:spPr>
        <p:txBody>
          <a:bodyPr>
            <a:normAutofit/>
          </a:bodyPr>
          <a:lstStyle>
            <a:lvl1pPr marL="0" indent="0" algn="ctr">
              <a:buNone/>
              <a:defRPr sz="1800" b="1">
                <a:latin typeface="+mj-lt"/>
              </a:defRPr>
            </a:lvl1pPr>
          </a:lstStyle>
          <a:p>
            <a:pPr lvl="0"/>
            <a:r>
              <a:rPr lang="en-US"/>
              <a:t>Joe Smith</a:t>
            </a:r>
          </a:p>
        </p:txBody>
      </p:sp>
      <p:sp>
        <p:nvSpPr>
          <p:cNvPr id="39" name="Text Placeholder 13">
            <a:extLst>
              <a:ext uri="{FF2B5EF4-FFF2-40B4-BE49-F238E27FC236}">
                <a16:creationId xmlns:a16="http://schemas.microsoft.com/office/drawing/2014/main" id="{2518A38A-BA10-D746-A7BD-1B2C9A807AD5}"/>
              </a:ext>
            </a:extLst>
          </p:cNvPr>
          <p:cNvSpPr>
            <a:spLocks noGrp="1"/>
          </p:cNvSpPr>
          <p:nvPr>
            <p:ph type="body" sz="quarter" idx="33" hasCustomPrompt="1"/>
          </p:nvPr>
        </p:nvSpPr>
        <p:spPr>
          <a:xfrm>
            <a:off x="7514800" y="3008375"/>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40" name="Picture Placeholder 22">
            <a:extLst>
              <a:ext uri="{FF2B5EF4-FFF2-40B4-BE49-F238E27FC236}">
                <a16:creationId xmlns:a16="http://schemas.microsoft.com/office/drawing/2014/main" id="{93CF8354-5EAD-2E49-B8BE-D7732BE6D257}"/>
              </a:ext>
            </a:extLst>
          </p:cNvPr>
          <p:cNvSpPr>
            <a:spLocks noGrp="1"/>
          </p:cNvSpPr>
          <p:nvPr>
            <p:ph type="pic" sz="quarter" idx="34"/>
          </p:nvPr>
        </p:nvSpPr>
        <p:spPr>
          <a:xfrm>
            <a:off x="4668020" y="1317625"/>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41" name="Picture Placeholder 22">
            <a:extLst>
              <a:ext uri="{FF2B5EF4-FFF2-40B4-BE49-F238E27FC236}">
                <a16:creationId xmlns:a16="http://schemas.microsoft.com/office/drawing/2014/main" id="{A59AFE14-B594-6346-83FA-56AFA68CF29F}"/>
              </a:ext>
            </a:extLst>
          </p:cNvPr>
          <p:cNvSpPr>
            <a:spLocks noGrp="1"/>
          </p:cNvSpPr>
          <p:nvPr>
            <p:ph type="pic" sz="quarter" idx="35"/>
          </p:nvPr>
        </p:nvSpPr>
        <p:spPr>
          <a:xfrm>
            <a:off x="7604033" y="1241379"/>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24" name="Text Placeholder 14">
            <a:extLst>
              <a:ext uri="{FF2B5EF4-FFF2-40B4-BE49-F238E27FC236}">
                <a16:creationId xmlns:a16="http://schemas.microsoft.com/office/drawing/2014/main" id="{CA29B6BC-B8B2-E941-B537-ADB4150EC6DB}"/>
              </a:ext>
            </a:extLst>
          </p:cNvPr>
          <p:cNvSpPr txBox="1">
            <a:spLocks/>
          </p:cNvSpPr>
          <p:nvPr/>
        </p:nvSpPr>
        <p:spPr>
          <a:xfrm>
            <a:off x="551874" y="181707"/>
            <a:ext cx="7816850"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800">
                <a:solidFill>
                  <a:srgbClr val="004876"/>
                </a:solidFill>
                <a:ea typeface="HELVETICA NEUE CONDENSED" panose="02000503000000020004" pitchFamily="2" charset="0"/>
                <a:cs typeface="HELVETICA NEUE CONDENSED" panose="02000503000000020004" pitchFamily="2" charset="0"/>
              </a:rPr>
              <a:t>Meet the </a:t>
            </a:r>
            <a:r>
              <a:rPr lang="en-US" sz="2800" err="1">
                <a:solidFill>
                  <a:srgbClr val="004876"/>
                </a:solidFill>
                <a:ea typeface="HELVETICA NEUE CONDENSED" panose="02000503000000020004" pitchFamily="2" charset="0"/>
                <a:cs typeface="HELVETICA NEUE CONDENSED" panose="02000503000000020004" pitchFamily="2" charset="0"/>
              </a:rPr>
              <a:t>Kingsmen</a:t>
            </a:r>
            <a:endParaRPr lang="en-US" sz="2800">
              <a:solidFill>
                <a:srgbClr val="004876"/>
              </a:solidFill>
              <a:ea typeface="HELVETICA NEUE CONDENSED" panose="02000503000000020004" pitchFamily="2" charset="0"/>
              <a:cs typeface="HELVETICA NEUE CONDENSED" panose="02000503000000020004" pitchFamily="2" charset="0"/>
            </a:endParaRP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Who are All these people</a:t>
            </a:r>
          </a:p>
          <a:p>
            <a:pPr>
              <a:defRPr/>
            </a:pPr>
            <a:endParaRPr lang="en-US" b="0">
              <a:solidFill>
                <a:schemeClr val="tx1">
                  <a:lumMod val="50000"/>
                  <a:lumOff val="50000"/>
                </a:schemeClr>
              </a:solidFill>
              <a:latin typeface="Source Sans Pro" panose="020B0503030403020204" pitchFamily="34" charset="0"/>
              <a:ea typeface="Roboto Light" charset="0"/>
              <a:cs typeface="Roboto Light" charset="0"/>
            </a:endParaRPr>
          </a:p>
        </p:txBody>
      </p:sp>
    </p:spTree>
    <p:extLst>
      <p:ext uri="{BB962C8B-B14F-4D97-AF65-F5344CB8AC3E}">
        <p14:creationId xmlns:p14="http://schemas.microsoft.com/office/powerpoint/2010/main" val="1033042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KS team of 3">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B27C162-CD53-4043-9FA5-ADD28782E97D}"/>
              </a:ext>
            </a:extLst>
          </p:cNvPr>
          <p:cNvGrpSpPr/>
          <p:nvPr/>
        </p:nvGrpSpPr>
        <p:grpSpPr>
          <a:xfrm>
            <a:off x="662709" y="2835193"/>
            <a:ext cx="1188720" cy="1188720"/>
            <a:chOff x="662709" y="2835193"/>
            <a:chExt cx="1188720" cy="1188720"/>
          </a:xfrm>
        </p:grpSpPr>
        <p:sp>
          <p:nvSpPr>
            <p:cNvPr id="6" name="Oval 5">
              <a:extLst>
                <a:ext uri="{FF2B5EF4-FFF2-40B4-BE49-F238E27FC236}">
                  <a16:creationId xmlns:a16="http://schemas.microsoft.com/office/drawing/2014/main" id="{9246BA28-87D0-A04D-B760-A6EE5C9152C7}"/>
                </a:ext>
              </a:extLst>
            </p:cNvPr>
            <p:cNvSpPr/>
            <p:nvPr/>
          </p:nvSpPr>
          <p:spPr>
            <a:xfrm>
              <a:off x="662709" y="2835193"/>
              <a:ext cx="1188720" cy="1188720"/>
            </a:xfrm>
            <a:prstGeom prst="ellipse">
              <a:avLst/>
            </a:prstGeom>
            <a:solidFill>
              <a:srgbClr val="D6E5F3">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pic>
          <p:nvPicPr>
            <p:cNvPr id="7" name="Graphic 6">
              <a:extLst>
                <a:ext uri="{FF2B5EF4-FFF2-40B4-BE49-F238E27FC236}">
                  <a16:creationId xmlns:a16="http://schemas.microsoft.com/office/drawing/2014/main" id="{EF4A0FD2-28A3-E449-B12C-735E8E611C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029" y="3104291"/>
              <a:ext cx="640080" cy="640080"/>
            </a:xfrm>
            <a:prstGeom prst="rect">
              <a:avLst/>
            </a:prstGeom>
          </p:spPr>
        </p:pic>
      </p:grpSp>
      <p:sp>
        <p:nvSpPr>
          <p:cNvPr id="8" name="TextBox 7">
            <a:extLst>
              <a:ext uri="{FF2B5EF4-FFF2-40B4-BE49-F238E27FC236}">
                <a16:creationId xmlns:a16="http://schemas.microsoft.com/office/drawing/2014/main" id="{DE4F4298-CA69-9041-A338-7A99490641EB}"/>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26" name="Oval 25">
            <a:extLst>
              <a:ext uri="{FF2B5EF4-FFF2-40B4-BE49-F238E27FC236}">
                <a16:creationId xmlns:a16="http://schemas.microsoft.com/office/drawing/2014/main" id="{2AF865A2-E037-314D-9B99-FB8D442F728F}"/>
              </a:ext>
            </a:extLst>
          </p:cNvPr>
          <p:cNvSpPr/>
          <p:nvPr/>
        </p:nvSpPr>
        <p:spPr>
          <a:xfrm>
            <a:off x="3551586" y="2707386"/>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13">
            <a:extLst>
              <a:ext uri="{FF2B5EF4-FFF2-40B4-BE49-F238E27FC236}">
                <a16:creationId xmlns:a16="http://schemas.microsoft.com/office/drawing/2014/main" id="{5625FED5-200C-854D-9FC3-77F9578ECE81}"/>
              </a:ext>
            </a:extLst>
          </p:cNvPr>
          <p:cNvSpPr>
            <a:spLocks noGrp="1"/>
          </p:cNvSpPr>
          <p:nvPr>
            <p:ph type="body" sz="quarter" idx="21" hasCustomPrompt="1"/>
          </p:nvPr>
        </p:nvSpPr>
        <p:spPr>
          <a:xfrm>
            <a:off x="3489229" y="4161917"/>
            <a:ext cx="1441450" cy="337059"/>
          </a:xfrm>
        </p:spPr>
        <p:txBody>
          <a:bodyPr>
            <a:normAutofit/>
          </a:bodyPr>
          <a:lstStyle>
            <a:lvl1pPr marL="0" indent="0" algn="ctr">
              <a:buNone/>
              <a:defRPr sz="1800" b="1">
                <a:latin typeface="+mj-lt"/>
              </a:defRPr>
            </a:lvl1pPr>
          </a:lstStyle>
          <a:p>
            <a:pPr lvl="0"/>
            <a:r>
              <a:rPr lang="en-US"/>
              <a:t>Joe Smith</a:t>
            </a:r>
          </a:p>
        </p:txBody>
      </p:sp>
      <p:sp>
        <p:nvSpPr>
          <p:cNvPr id="28" name="Text Placeholder 13">
            <a:extLst>
              <a:ext uri="{FF2B5EF4-FFF2-40B4-BE49-F238E27FC236}">
                <a16:creationId xmlns:a16="http://schemas.microsoft.com/office/drawing/2014/main" id="{EBB06796-733B-6349-860B-13FB43A3128D}"/>
              </a:ext>
            </a:extLst>
          </p:cNvPr>
          <p:cNvSpPr>
            <a:spLocks noGrp="1"/>
          </p:cNvSpPr>
          <p:nvPr>
            <p:ph type="body" sz="quarter" idx="22" hasCustomPrompt="1"/>
          </p:nvPr>
        </p:nvSpPr>
        <p:spPr>
          <a:xfrm>
            <a:off x="3489229" y="4498976"/>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32" name="Oval 31">
            <a:extLst>
              <a:ext uri="{FF2B5EF4-FFF2-40B4-BE49-F238E27FC236}">
                <a16:creationId xmlns:a16="http://schemas.microsoft.com/office/drawing/2014/main" id="{43363CE9-6993-9A41-BE63-464E95CE6142}"/>
              </a:ext>
            </a:extLst>
          </p:cNvPr>
          <p:cNvSpPr/>
          <p:nvPr/>
        </p:nvSpPr>
        <p:spPr>
          <a:xfrm>
            <a:off x="6514476" y="2661666"/>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3">
            <a:extLst>
              <a:ext uri="{FF2B5EF4-FFF2-40B4-BE49-F238E27FC236}">
                <a16:creationId xmlns:a16="http://schemas.microsoft.com/office/drawing/2014/main" id="{691E93DF-3145-FC42-A076-6D9A753E4F2E}"/>
              </a:ext>
            </a:extLst>
          </p:cNvPr>
          <p:cNvSpPr>
            <a:spLocks noGrp="1"/>
          </p:cNvSpPr>
          <p:nvPr>
            <p:ph type="body" sz="quarter" idx="25" hasCustomPrompt="1"/>
          </p:nvPr>
        </p:nvSpPr>
        <p:spPr>
          <a:xfrm>
            <a:off x="6452119" y="4116197"/>
            <a:ext cx="1441450" cy="337059"/>
          </a:xfrm>
        </p:spPr>
        <p:txBody>
          <a:bodyPr>
            <a:normAutofit/>
          </a:bodyPr>
          <a:lstStyle>
            <a:lvl1pPr marL="0" indent="0" algn="ctr">
              <a:buNone/>
              <a:defRPr sz="1800" b="1">
                <a:latin typeface="+mj-lt"/>
              </a:defRPr>
            </a:lvl1pPr>
          </a:lstStyle>
          <a:p>
            <a:pPr lvl="0"/>
            <a:r>
              <a:rPr lang="en-US"/>
              <a:t>Joe Smith</a:t>
            </a:r>
          </a:p>
        </p:txBody>
      </p:sp>
      <p:sp>
        <p:nvSpPr>
          <p:cNvPr id="34" name="Text Placeholder 13">
            <a:extLst>
              <a:ext uri="{FF2B5EF4-FFF2-40B4-BE49-F238E27FC236}">
                <a16:creationId xmlns:a16="http://schemas.microsoft.com/office/drawing/2014/main" id="{3435CE38-71E7-5044-8407-F8563A2BA6EB}"/>
              </a:ext>
            </a:extLst>
          </p:cNvPr>
          <p:cNvSpPr>
            <a:spLocks noGrp="1"/>
          </p:cNvSpPr>
          <p:nvPr>
            <p:ph type="body" sz="quarter" idx="26" hasCustomPrompt="1"/>
          </p:nvPr>
        </p:nvSpPr>
        <p:spPr>
          <a:xfrm>
            <a:off x="6452119" y="4453256"/>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35" name="Picture Placeholder 22">
            <a:extLst>
              <a:ext uri="{FF2B5EF4-FFF2-40B4-BE49-F238E27FC236}">
                <a16:creationId xmlns:a16="http://schemas.microsoft.com/office/drawing/2014/main" id="{33A03E0A-4ACE-7A4F-AF00-CC3CFC22BE3E}"/>
              </a:ext>
            </a:extLst>
          </p:cNvPr>
          <p:cNvSpPr>
            <a:spLocks noGrp="1"/>
          </p:cNvSpPr>
          <p:nvPr>
            <p:ph type="pic" sz="quarter" idx="27"/>
          </p:nvPr>
        </p:nvSpPr>
        <p:spPr>
          <a:xfrm>
            <a:off x="3605339" y="2762506"/>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37" name="Picture Placeholder 22">
            <a:extLst>
              <a:ext uri="{FF2B5EF4-FFF2-40B4-BE49-F238E27FC236}">
                <a16:creationId xmlns:a16="http://schemas.microsoft.com/office/drawing/2014/main" id="{8DD42E4A-F878-9E4A-95D8-2A5A763FEB2B}"/>
              </a:ext>
            </a:extLst>
          </p:cNvPr>
          <p:cNvSpPr>
            <a:spLocks noGrp="1"/>
          </p:cNvSpPr>
          <p:nvPr>
            <p:ph type="pic" sz="quarter" idx="29"/>
          </p:nvPr>
        </p:nvSpPr>
        <p:spPr>
          <a:xfrm>
            <a:off x="6541352" y="2686260"/>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24" name="Oval 23">
            <a:extLst>
              <a:ext uri="{FF2B5EF4-FFF2-40B4-BE49-F238E27FC236}">
                <a16:creationId xmlns:a16="http://schemas.microsoft.com/office/drawing/2014/main" id="{2A6D8C95-27E9-8F45-818E-2F0843B2C430}"/>
              </a:ext>
            </a:extLst>
          </p:cNvPr>
          <p:cNvSpPr/>
          <p:nvPr/>
        </p:nvSpPr>
        <p:spPr>
          <a:xfrm>
            <a:off x="9412493" y="2656538"/>
            <a:ext cx="1316736" cy="1316736"/>
          </a:xfrm>
          <a:prstGeom prst="ellipse">
            <a:avLst/>
          </a:prstGeom>
          <a:noFill/>
          <a:ln w="63500">
            <a:solidFill>
              <a:srgbClr val="00487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13">
            <a:extLst>
              <a:ext uri="{FF2B5EF4-FFF2-40B4-BE49-F238E27FC236}">
                <a16:creationId xmlns:a16="http://schemas.microsoft.com/office/drawing/2014/main" id="{7FE7F756-7570-F140-8312-956BF3629265}"/>
              </a:ext>
            </a:extLst>
          </p:cNvPr>
          <p:cNvSpPr>
            <a:spLocks noGrp="1"/>
          </p:cNvSpPr>
          <p:nvPr>
            <p:ph type="body" sz="quarter" idx="30" hasCustomPrompt="1"/>
          </p:nvPr>
        </p:nvSpPr>
        <p:spPr>
          <a:xfrm>
            <a:off x="9350136" y="4111069"/>
            <a:ext cx="1441450" cy="337059"/>
          </a:xfrm>
        </p:spPr>
        <p:txBody>
          <a:bodyPr>
            <a:normAutofit/>
          </a:bodyPr>
          <a:lstStyle>
            <a:lvl1pPr marL="0" indent="0" algn="ctr">
              <a:buNone/>
              <a:defRPr sz="1800" b="1">
                <a:latin typeface="+mj-lt"/>
              </a:defRPr>
            </a:lvl1pPr>
          </a:lstStyle>
          <a:p>
            <a:pPr lvl="0"/>
            <a:r>
              <a:rPr lang="en-US"/>
              <a:t>Joe Smith</a:t>
            </a:r>
          </a:p>
        </p:txBody>
      </p:sp>
      <p:sp>
        <p:nvSpPr>
          <p:cNvPr id="42" name="Text Placeholder 13">
            <a:extLst>
              <a:ext uri="{FF2B5EF4-FFF2-40B4-BE49-F238E27FC236}">
                <a16:creationId xmlns:a16="http://schemas.microsoft.com/office/drawing/2014/main" id="{82E33CB0-500F-D044-8439-EC55DD132013}"/>
              </a:ext>
            </a:extLst>
          </p:cNvPr>
          <p:cNvSpPr>
            <a:spLocks noGrp="1"/>
          </p:cNvSpPr>
          <p:nvPr>
            <p:ph type="body" sz="quarter" idx="31" hasCustomPrompt="1"/>
          </p:nvPr>
        </p:nvSpPr>
        <p:spPr>
          <a:xfrm>
            <a:off x="9350136" y="4448128"/>
            <a:ext cx="1441450" cy="337059"/>
          </a:xfrm>
        </p:spPr>
        <p:txBody>
          <a:bodyPr>
            <a:normAutofit/>
          </a:bodyPr>
          <a:lstStyle>
            <a:lvl1pPr marL="0" indent="0" algn="ctr">
              <a:buNone/>
              <a:defRPr sz="1400" b="0">
                <a:solidFill>
                  <a:srgbClr val="004876"/>
                </a:solidFill>
                <a:latin typeface="+mn-lt"/>
              </a:defRPr>
            </a:lvl1pPr>
          </a:lstStyle>
          <a:p>
            <a:pPr lvl="0"/>
            <a:r>
              <a:rPr lang="en-US"/>
              <a:t>Job Title</a:t>
            </a:r>
          </a:p>
        </p:txBody>
      </p:sp>
      <p:sp>
        <p:nvSpPr>
          <p:cNvPr id="43" name="Picture Placeholder 22">
            <a:extLst>
              <a:ext uri="{FF2B5EF4-FFF2-40B4-BE49-F238E27FC236}">
                <a16:creationId xmlns:a16="http://schemas.microsoft.com/office/drawing/2014/main" id="{B3FD885E-ADED-144B-A65F-9B975035F680}"/>
              </a:ext>
            </a:extLst>
          </p:cNvPr>
          <p:cNvSpPr>
            <a:spLocks noGrp="1"/>
          </p:cNvSpPr>
          <p:nvPr>
            <p:ph type="pic" sz="quarter" idx="32"/>
          </p:nvPr>
        </p:nvSpPr>
        <p:spPr>
          <a:xfrm>
            <a:off x="9439369" y="2675160"/>
            <a:ext cx="1262983" cy="1261407"/>
          </a:xfrm>
        </p:spPr>
        <p:txBody>
          <a:bodyPr anchor="ctr">
            <a:normAutofit/>
          </a:bodyPr>
          <a:lstStyle>
            <a:lvl1pPr marL="0" indent="0" algn="ctr">
              <a:buNone/>
              <a:defRPr sz="1200">
                <a:latin typeface="+mn-lt"/>
              </a:defRPr>
            </a:lvl1pPr>
          </a:lstStyle>
          <a:p>
            <a:r>
              <a:rPr lang="en-US"/>
              <a:t>Click icon to add picture</a:t>
            </a:r>
          </a:p>
        </p:txBody>
      </p:sp>
      <p:sp>
        <p:nvSpPr>
          <p:cNvPr id="20" name="Text Placeholder 14">
            <a:extLst>
              <a:ext uri="{FF2B5EF4-FFF2-40B4-BE49-F238E27FC236}">
                <a16:creationId xmlns:a16="http://schemas.microsoft.com/office/drawing/2014/main" id="{63547C5A-C03D-EB46-9422-5108E566FA4B}"/>
              </a:ext>
            </a:extLst>
          </p:cNvPr>
          <p:cNvSpPr txBox="1">
            <a:spLocks/>
          </p:cNvSpPr>
          <p:nvPr/>
        </p:nvSpPr>
        <p:spPr>
          <a:xfrm>
            <a:off x="551874" y="181707"/>
            <a:ext cx="7816850"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800">
                <a:solidFill>
                  <a:srgbClr val="004876"/>
                </a:solidFill>
                <a:ea typeface="HELVETICA NEUE CONDENSED" panose="02000503000000020004" pitchFamily="2" charset="0"/>
                <a:cs typeface="HELVETICA NEUE CONDENSED" panose="02000503000000020004" pitchFamily="2" charset="0"/>
              </a:rPr>
              <a:t>Meet the </a:t>
            </a:r>
            <a:r>
              <a:rPr lang="en-US" sz="2800" err="1">
                <a:solidFill>
                  <a:srgbClr val="004876"/>
                </a:solidFill>
                <a:ea typeface="HELVETICA NEUE CONDENSED" panose="02000503000000020004" pitchFamily="2" charset="0"/>
                <a:cs typeface="HELVETICA NEUE CONDENSED" panose="02000503000000020004" pitchFamily="2" charset="0"/>
              </a:rPr>
              <a:t>Kingsmen</a:t>
            </a:r>
            <a:endParaRPr lang="en-US" sz="2800">
              <a:solidFill>
                <a:srgbClr val="004876"/>
              </a:solidFill>
              <a:ea typeface="HELVETICA NEUE CONDENSED" panose="02000503000000020004" pitchFamily="2" charset="0"/>
              <a:cs typeface="HELVETICA NEUE CONDENSED" panose="02000503000000020004" pitchFamily="2" charset="0"/>
            </a:endParaRP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Who are All these people</a:t>
            </a:r>
          </a:p>
          <a:p>
            <a:pPr>
              <a:defRPr/>
            </a:pPr>
            <a:endParaRPr lang="en-US" b="0">
              <a:solidFill>
                <a:schemeClr val="tx1">
                  <a:lumMod val="50000"/>
                  <a:lumOff val="50000"/>
                </a:schemeClr>
              </a:solidFill>
              <a:latin typeface="Source Sans Pro" panose="020B0503030403020204" pitchFamily="34" charset="0"/>
              <a:ea typeface="Roboto Light" charset="0"/>
              <a:cs typeface="Roboto Light" charset="0"/>
            </a:endParaRPr>
          </a:p>
        </p:txBody>
      </p:sp>
    </p:spTree>
    <p:extLst>
      <p:ext uri="{BB962C8B-B14F-4D97-AF65-F5344CB8AC3E}">
        <p14:creationId xmlns:p14="http://schemas.microsoft.com/office/powerpoint/2010/main" val="1405351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KS_Table">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3" name="Table Placeholder 2">
            <a:extLst>
              <a:ext uri="{FF2B5EF4-FFF2-40B4-BE49-F238E27FC236}">
                <a16:creationId xmlns:a16="http://schemas.microsoft.com/office/drawing/2014/main" id="{E4710761-7990-4EE2-9C4E-92378AD70E5B}"/>
              </a:ext>
            </a:extLst>
          </p:cNvPr>
          <p:cNvSpPr>
            <a:spLocks noGrp="1"/>
          </p:cNvSpPr>
          <p:nvPr>
            <p:ph type="tbl" sz="quarter" idx="10"/>
          </p:nvPr>
        </p:nvSpPr>
        <p:spPr>
          <a:xfrm>
            <a:off x="1087437" y="1360487"/>
            <a:ext cx="10017125" cy="4822825"/>
          </a:xfrm>
        </p:spPr>
        <p:txBody>
          <a:bodyPr/>
          <a:lstStyle/>
          <a:p>
            <a:r>
              <a:rPr lang="en-US"/>
              <a:t>Click icon to add table</a:t>
            </a:r>
          </a:p>
        </p:txBody>
      </p:sp>
      <p:sp>
        <p:nvSpPr>
          <p:cNvPr id="15" name="Title Placeholder 1">
            <a:extLst>
              <a:ext uri="{FF2B5EF4-FFF2-40B4-BE49-F238E27FC236}">
                <a16:creationId xmlns:a16="http://schemas.microsoft.com/office/drawing/2014/main" id="{EEF8FDA0-0E2C-4509-B618-9DF6EF743C0C}"/>
              </a:ext>
            </a:extLst>
          </p:cNvPr>
          <p:cNvSpPr>
            <a:spLocks noGrp="1"/>
          </p:cNvSpPr>
          <p:nvPr>
            <p:ph type="title" hasCustomPrompt="1"/>
          </p:nvPr>
        </p:nvSpPr>
        <p:spPr>
          <a:xfrm>
            <a:off x="552099" y="204234"/>
            <a:ext cx="10515600" cy="520418"/>
          </a:xfrm>
          <a:prstGeom prst="rect">
            <a:avLst/>
          </a:prstGeom>
        </p:spPr>
        <p:txBody>
          <a:bodyPr vert="horz" lIns="91440" tIns="45720" rIns="91440" bIns="45720" rtlCol="0" anchor="ctr">
            <a:normAutofit/>
          </a:bodyPr>
          <a:lstStyle>
            <a:lvl1pPr>
              <a:defRPr sz="2800">
                <a:solidFill>
                  <a:srgbClr val="004876"/>
                </a:solidFill>
                <a:latin typeface="+mj-lt"/>
              </a:defRPr>
            </a:lvl1pPr>
          </a:lstStyle>
          <a:p>
            <a:r>
              <a:rPr lang="en-US"/>
              <a:t>Title</a:t>
            </a:r>
          </a:p>
        </p:txBody>
      </p:sp>
      <p:sp>
        <p:nvSpPr>
          <p:cNvPr id="8" name="Text Placeholder 19">
            <a:extLst>
              <a:ext uri="{FF2B5EF4-FFF2-40B4-BE49-F238E27FC236}">
                <a16:creationId xmlns:a16="http://schemas.microsoft.com/office/drawing/2014/main" id="{274FB869-8675-414D-917E-3BC45E2C39E9}"/>
              </a:ext>
            </a:extLst>
          </p:cNvPr>
          <p:cNvSpPr>
            <a:spLocks noGrp="1"/>
          </p:cNvSpPr>
          <p:nvPr>
            <p:ph type="body" sz="quarter" idx="11" hasCustomPrompt="1"/>
          </p:nvPr>
        </p:nvSpPr>
        <p:spPr>
          <a:xfrm>
            <a:off x="552450" y="620140"/>
            <a:ext cx="710565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2" name="TextBox 1">
            <a:extLst>
              <a:ext uri="{FF2B5EF4-FFF2-40B4-BE49-F238E27FC236}">
                <a16:creationId xmlns:a16="http://schemas.microsoft.com/office/drawing/2014/main" id="{65A0D920-FC2F-6891-AAB6-25A4EA0E318F}"/>
              </a:ext>
            </a:extLst>
          </p:cNvPr>
          <p:cNvSpPr txBox="1"/>
          <p:nvPr userDrawn="1"/>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Tree>
    <p:extLst>
      <p:ext uri="{BB962C8B-B14F-4D97-AF65-F5344CB8AC3E}">
        <p14:creationId xmlns:p14="http://schemas.microsoft.com/office/powerpoint/2010/main" val="2306498783"/>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KS_List&amp;Table">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3" name="Table Placeholder 2">
            <a:extLst>
              <a:ext uri="{FF2B5EF4-FFF2-40B4-BE49-F238E27FC236}">
                <a16:creationId xmlns:a16="http://schemas.microsoft.com/office/drawing/2014/main" id="{E4710761-7990-4EE2-9C4E-92378AD70E5B}"/>
              </a:ext>
            </a:extLst>
          </p:cNvPr>
          <p:cNvSpPr>
            <a:spLocks noGrp="1"/>
          </p:cNvSpPr>
          <p:nvPr>
            <p:ph type="tbl" sz="quarter" idx="10"/>
          </p:nvPr>
        </p:nvSpPr>
        <p:spPr>
          <a:xfrm>
            <a:off x="5978769" y="1329470"/>
            <a:ext cx="5908431" cy="4822825"/>
          </a:xfrm>
        </p:spPr>
        <p:txBody>
          <a:bodyPr/>
          <a:lstStyle/>
          <a:p>
            <a:r>
              <a:rPr lang="en-US"/>
              <a:t>Click icon to add table</a:t>
            </a:r>
          </a:p>
        </p:txBody>
      </p:sp>
      <p:sp>
        <p:nvSpPr>
          <p:cNvPr id="15" name="Title Placeholder 1">
            <a:extLst>
              <a:ext uri="{FF2B5EF4-FFF2-40B4-BE49-F238E27FC236}">
                <a16:creationId xmlns:a16="http://schemas.microsoft.com/office/drawing/2014/main" id="{EEF8FDA0-0E2C-4509-B618-9DF6EF743C0C}"/>
              </a:ext>
            </a:extLst>
          </p:cNvPr>
          <p:cNvSpPr>
            <a:spLocks noGrp="1"/>
          </p:cNvSpPr>
          <p:nvPr>
            <p:ph type="title" hasCustomPrompt="1"/>
          </p:nvPr>
        </p:nvSpPr>
        <p:spPr>
          <a:xfrm>
            <a:off x="552099" y="204234"/>
            <a:ext cx="10515600" cy="520418"/>
          </a:xfrm>
          <a:prstGeom prst="rect">
            <a:avLst/>
          </a:prstGeom>
        </p:spPr>
        <p:txBody>
          <a:bodyPr vert="horz" lIns="91440" tIns="45720" rIns="91440" bIns="45720" rtlCol="0" anchor="ctr">
            <a:normAutofit/>
          </a:bodyPr>
          <a:lstStyle>
            <a:lvl1pPr>
              <a:defRPr sz="2800">
                <a:solidFill>
                  <a:srgbClr val="004876"/>
                </a:solidFill>
                <a:latin typeface="+mj-lt"/>
              </a:defRPr>
            </a:lvl1pPr>
          </a:lstStyle>
          <a:p>
            <a:r>
              <a:rPr lang="en-US"/>
              <a:t>Title</a:t>
            </a:r>
          </a:p>
        </p:txBody>
      </p:sp>
      <p:sp>
        <p:nvSpPr>
          <p:cNvPr id="8" name="Text Placeholder 13">
            <a:extLst>
              <a:ext uri="{FF2B5EF4-FFF2-40B4-BE49-F238E27FC236}">
                <a16:creationId xmlns:a16="http://schemas.microsoft.com/office/drawing/2014/main" id="{48C05226-FBE7-49B1-A2EB-BB2128DEFB37}"/>
              </a:ext>
            </a:extLst>
          </p:cNvPr>
          <p:cNvSpPr>
            <a:spLocks noGrp="1"/>
          </p:cNvSpPr>
          <p:nvPr>
            <p:ph type="body" sz="quarter" idx="12" hasCustomPrompt="1"/>
          </p:nvPr>
        </p:nvSpPr>
        <p:spPr>
          <a:xfrm>
            <a:off x="552100" y="1328738"/>
            <a:ext cx="5174624" cy="4505326"/>
          </a:xfrm>
        </p:spPr>
        <p:txBody>
          <a:bodyPr anchor="ctr">
            <a:normAutofit/>
          </a:bodyPr>
          <a:lstStyle>
            <a:lvl1pPr marL="285750" indent="-285750">
              <a:buFont typeface="Arial" panose="020B0604020202020204" pitchFamily="34" charset="0"/>
              <a:buChar char="•"/>
              <a:defRPr sz="18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9" name="Text Placeholder 19">
            <a:extLst>
              <a:ext uri="{FF2B5EF4-FFF2-40B4-BE49-F238E27FC236}">
                <a16:creationId xmlns:a16="http://schemas.microsoft.com/office/drawing/2014/main" id="{00E26570-285B-5B4B-9F95-E671ABA520B2}"/>
              </a:ext>
            </a:extLst>
          </p:cNvPr>
          <p:cNvSpPr>
            <a:spLocks noGrp="1"/>
          </p:cNvSpPr>
          <p:nvPr>
            <p:ph type="body" sz="quarter" idx="13" hasCustomPrompt="1"/>
          </p:nvPr>
        </p:nvSpPr>
        <p:spPr>
          <a:xfrm>
            <a:off x="552450" y="620140"/>
            <a:ext cx="710565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Tree>
    <p:extLst>
      <p:ext uri="{BB962C8B-B14F-4D97-AF65-F5344CB8AC3E}">
        <p14:creationId xmlns:p14="http://schemas.microsoft.com/office/powerpoint/2010/main" val="1697865554"/>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KS vertical list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2AEEB3-4F09-4F6C-86DF-92B165247362}"/>
              </a:ext>
            </a:extLst>
          </p:cNvPr>
          <p:cNvSpPr/>
          <p:nvPr/>
        </p:nvSpPr>
        <p:spPr>
          <a:xfrm>
            <a:off x="4528905" y="1158047"/>
            <a:ext cx="87086" cy="4524296"/>
          </a:xfrm>
          <a:prstGeom prst="rect">
            <a:avLst/>
          </a:prstGeom>
          <a:gradFill flip="none" rotWithShape="1">
            <a:gsLst>
              <a:gs pos="0">
                <a:srgbClr val="094473"/>
              </a:gs>
              <a:gs pos="36000">
                <a:srgbClr val="ADCDE6"/>
              </a:gs>
              <a:gs pos="100000">
                <a:srgbClr val="094473"/>
              </a:gs>
              <a:gs pos="64000">
                <a:srgbClr val="ADCDE6"/>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C33ED4B-E353-472C-A99D-37BE56CF35F8}"/>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0" name="Text Placeholder 9">
            <a:extLst>
              <a:ext uri="{FF2B5EF4-FFF2-40B4-BE49-F238E27FC236}">
                <a16:creationId xmlns:a16="http://schemas.microsoft.com/office/drawing/2014/main" id="{BCA6BAF4-52FE-4AA8-978D-C15ED929EBB5}"/>
              </a:ext>
            </a:extLst>
          </p:cNvPr>
          <p:cNvSpPr>
            <a:spLocks noGrp="1"/>
          </p:cNvSpPr>
          <p:nvPr>
            <p:ph type="body" sz="quarter" idx="10" hasCustomPrompt="1"/>
          </p:nvPr>
        </p:nvSpPr>
        <p:spPr>
          <a:xfrm>
            <a:off x="1160463" y="1104805"/>
            <a:ext cx="3281362" cy="538163"/>
          </a:xfrm>
        </p:spPr>
        <p:txBody>
          <a:bodyPr>
            <a:normAutofit/>
          </a:bodyPr>
          <a:lstStyle>
            <a:lvl1pPr marL="0" indent="0" algn="r">
              <a:buNone/>
              <a:defRPr sz="3000">
                <a:solidFill>
                  <a:srgbClr val="004876"/>
                </a:solidFill>
                <a:latin typeface="+mj-lt"/>
              </a:defRPr>
            </a:lvl1pPr>
          </a:lstStyle>
          <a:p>
            <a:pPr lvl="0"/>
            <a:r>
              <a:rPr lang="en-US"/>
              <a:t>Title</a:t>
            </a:r>
          </a:p>
        </p:txBody>
      </p:sp>
      <p:sp>
        <p:nvSpPr>
          <p:cNvPr id="12" name="Text Placeholder 11">
            <a:extLst>
              <a:ext uri="{FF2B5EF4-FFF2-40B4-BE49-F238E27FC236}">
                <a16:creationId xmlns:a16="http://schemas.microsoft.com/office/drawing/2014/main" id="{5F63DA70-1E81-4F6F-8245-485D7614320D}"/>
              </a:ext>
            </a:extLst>
          </p:cNvPr>
          <p:cNvSpPr>
            <a:spLocks noGrp="1"/>
          </p:cNvSpPr>
          <p:nvPr>
            <p:ph type="body" sz="quarter" idx="11" hasCustomPrompt="1"/>
          </p:nvPr>
        </p:nvSpPr>
        <p:spPr>
          <a:xfrm>
            <a:off x="2176463" y="1519643"/>
            <a:ext cx="2265362" cy="347662"/>
          </a:xfrm>
        </p:spPr>
        <p:txBody>
          <a:bodyPr>
            <a:noAutofit/>
          </a:bodyPr>
          <a:lstStyle>
            <a:lvl1pPr marL="0" indent="0" algn="r">
              <a:buNone/>
              <a:defRPr sz="2000">
                <a:solidFill>
                  <a:srgbClr val="38567B"/>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14" name="Text Placeholder 13">
            <a:extLst>
              <a:ext uri="{FF2B5EF4-FFF2-40B4-BE49-F238E27FC236}">
                <a16:creationId xmlns:a16="http://schemas.microsoft.com/office/drawing/2014/main" id="{5C22C624-565D-42C0-896F-E5B910EDA6F1}"/>
              </a:ext>
            </a:extLst>
          </p:cNvPr>
          <p:cNvSpPr>
            <a:spLocks noGrp="1"/>
          </p:cNvSpPr>
          <p:nvPr>
            <p:ph type="body" sz="quarter" idx="12" hasCustomPrompt="1"/>
          </p:nvPr>
        </p:nvSpPr>
        <p:spPr>
          <a:xfrm>
            <a:off x="4790844" y="1176338"/>
            <a:ext cx="5643563" cy="4505326"/>
          </a:xfrm>
        </p:spPr>
        <p:txBody>
          <a:bodyPr anchor="ctr">
            <a:normAutofit/>
          </a:bodyPr>
          <a:lstStyle>
            <a:lvl1pPr marL="285750" indent="-285750">
              <a:buFont typeface="Arial" panose="020B0604020202020204" pitchFamily="34" charset="0"/>
              <a:buChar char="•"/>
              <a:defRPr sz="18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Tree>
    <p:extLst>
      <p:ext uri="{BB962C8B-B14F-4D97-AF65-F5344CB8AC3E}">
        <p14:creationId xmlns:p14="http://schemas.microsoft.com/office/powerpoint/2010/main" val="1916807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KS_Next steps">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7728D1-FF4C-D848-A5E6-D635980E749E}"/>
              </a:ext>
            </a:extLst>
          </p:cNvPr>
          <p:cNvSpPr txBox="1">
            <a:spLocks/>
          </p:cNvSpPr>
          <p:nvPr/>
        </p:nvSpPr>
        <p:spPr>
          <a:xfrm>
            <a:off x="947057" y="1110834"/>
            <a:ext cx="3494362" cy="493024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000" b="1">
                <a:solidFill>
                  <a:srgbClr val="004876"/>
                </a:solidFill>
                <a:latin typeface="Source Sans Pro SemiBold" panose="020B0503030403020204" pitchFamily="34" charset="0"/>
                <a:ea typeface="Helvetica Neue" panose="02000503000000020004" pitchFamily="2" charset="0"/>
                <a:cs typeface="Helvetica Neue" panose="02000503000000020004" pitchFamily="2" charset="0"/>
              </a:rPr>
              <a:t>Next Steps</a:t>
            </a:r>
            <a:br>
              <a:rPr lang="en-US" sz="3200" b="1">
                <a:solidFill>
                  <a:srgbClr val="004876"/>
                </a:solidFill>
                <a:latin typeface="Source Sans Pro SemiBold" panose="020B0503030403020204" pitchFamily="34" charset="0"/>
                <a:ea typeface="Helvetica Neue" panose="02000503000000020004" pitchFamily="2" charset="0"/>
                <a:cs typeface="Helvetica Neue" panose="02000503000000020004" pitchFamily="2" charset="0"/>
              </a:rPr>
            </a:br>
            <a:endParaRPr lang="en-US" sz="2000">
              <a:solidFill>
                <a:srgbClr val="004876"/>
              </a:solidFill>
              <a:latin typeface="Source Sans Pro Light" panose="020B0403030403020204" pitchFamily="34" charset="0"/>
              <a:ea typeface="Helvetica Neue" panose="02000503000000020004" pitchFamily="2" charset="0"/>
              <a:cs typeface="Helvetica Neue" panose="02000503000000020004" pitchFamily="2" charset="0"/>
            </a:endParaRPr>
          </a:p>
        </p:txBody>
      </p:sp>
      <p:sp>
        <p:nvSpPr>
          <p:cNvPr id="5" name="Rectangle 4">
            <a:extLst>
              <a:ext uri="{FF2B5EF4-FFF2-40B4-BE49-F238E27FC236}">
                <a16:creationId xmlns:a16="http://schemas.microsoft.com/office/drawing/2014/main" id="{67952BF8-620A-9248-A71B-2A2E1A0D4B34}"/>
              </a:ext>
            </a:extLst>
          </p:cNvPr>
          <p:cNvSpPr/>
          <p:nvPr/>
        </p:nvSpPr>
        <p:spPr>
          <a:xfrm>
            <a:off x="4528905" y="1158047"/>
            <a:ext cx="87086" cy="4524296"/>
          </a:xfrm>
          <a:prstGeom prst="rect">
            <a:avLst/>
          </a:prstGeom>
          <a:gradFill flip="none" rotWithShape="1">
            <a:gsLst>
              <a:gs pos="0">
                <a:srgbClr val="094473"/>
              </a:gs>
              <a:gs pos="36000">
                <a:srgbClr val="ADCDE6"/>
              </a:gs>
              <a:gs pos="100000">
                <a:srgbClr val="094473"/>
              </a:gs>
              <a:gs pos="64000">
                <a:srgbClr val="ADCDE6"/>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4C21A708-C1EF-3642-920C-25137A3A95DB}"/>
              </a:ext>
            </a:extLst>
          </p:cNvPr>
          <p:cNvGrpSpPr/>
          <p:nvPr/>
        </p:nvGrpSpPr>
        <p:grpSpPr>
          <a:xfrm>
            <a:off x="662709" y="2835193"/>
            <a:ext cx="1188720" cy="1188720"/>
            <a:chOff x="628786" y="2716441"/>
            <a:chExt cx="1188720" cy="1188720"/>
          </a:xfrm>
        </p:grpSpPr>
        <p:sp>
          <p:nvSpPr>
            <p:cNvPr id="7" name="Oval 6">
              <a:extLst>
                <a:ext uri="{FF2B5EF4-FFF2-40B4-BE49-F238E27FC236}">
                  <a16:creationId xmlns:a16="http://schemas.microsoft.com/office/drawing/2014/main" id="{431D3D77-C593-D44C-9F12-60BC9A623733}"/>
                </a:ext>
              </a:extLst>
            </p:cNvPr>
            <p:cNvSpPr/>
            <p:nvPr/>
          </p:nvSpPr>
          <p:spPr>
            <a:xfrm>
              <a:off x="628786" y="2716441"/>
              <a:ext cx="1188720" cy="1188720"/>
            </a:xfrm>
            <a:prstGeom prst="ellipse">
              <a:avLst/>
            </a:prstGeom>
            <a:solidFill>
              <a:srgbClr val="D6E5F3">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pic>
          <p:nvPicPr>
            <p:cNvPr id="8" name="Graphic 7" descr="Shoe footprints outline">
              <a:extLst>
                <a:ext uri="{FF2B5EF4-FFF2-40B4-BE49-F238E27FC236}">
                  <a16:creationId xmlns:a16="http://schemas.microsoft.com/office/drawing/2014/main" id="{E7E040DE-4085-4343-A2B8-6786C5BF93A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834526" y="2898152"/>
              <a:ext cx="777240" cy="777240"/>
            </a:xfrm>
            <a:prstGeom prst="rect">
              <a:avLst/>
            </a:prstGeom>
          </p:spPr>
        </p:pic>
      </p:grpSp>
      <p:sp>
        <p:nvSpPr>
          <p:cNvPr id="9" name="Text Placeholder 11">
            <a:extLst>
              <a:ext uri="{FF2B5EF4-FFF2-40B4-BE49-F238E27FC236}">
                <a16:creationId xmlns:a16="http://schemas.microsoft.com/office/drawing/2014/main" id="{5989C32D-3920-494A-88C4-B35075A9103A}"/>
              </a:ext>
            </a:extLst>
          </p:cNvPr>
          <p:cNvSpPr>
            <a:spLocks noGrp="1"/>
          </p:cNvSpPr>
          <p:nvPr>
            <p:ph type="body" sz="quarter" idx="11" hasCustomPrompt="1"/>
          </p:nvPr>
        </p:nvSpPr>
        <p:spPr>
          <a:xfrm>
            <a:off x="2176463" y="1519643"/>
            <a:ext cx="2265362" cy="347662"/>
          </a:xfrm>
        </p:spPr>
        <p:txBody>
          <a:bodyPr>
            <a:noAutofit/>
          </a:bodyPr>
          <a:lstStyle>
            <a:lvl1pPr marL="0" indent="0" algn="r">
              <a:buNone/>
              <a:defRPr sz="2000">
                <a:solidFill>
                  <a:srgbClr val="38567B"/>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10" name="Text Placeholder 13">
            <a:extLst>
              <a:ext uri="{FF2B5EF4-FFF2-40B4-BE49-F238E27FC236}">
                <a16:creationId xmlns:a16="http://schemas.microsoft.com/office/drawing/2014/main" id="{3048E1CF-55F9-8044-AB45-F7B4204437DC}"/>
              </a:ext>
            </a:extLst>
          </p:cNvPr>
          <p:cNvSpPr>
            <a:spLocks noGrp="1"/>
          </p:cNvSpPr>
          <p:nvPr>
            <p:ph type="body" sz="quarter" idx="12" hasCustomPrompt="1"/>
          </p:nvPr>
        </p:nvSpPr>
        <p:spPr>
          <a:xfrm>
            <a:off x="4790844" y="1176338"/>
            <a:ext cx="5643563" cy="4505326"/>
          </a:xfrm>
        </p:spPr>
        <p:txBody>
          <a:bodyPr anchor="ctr">
            <a:normAutofit/>
          </a:bodyPr>
          <a:lstStyle>
            <a:lvl1pPr marL="285750" indent="-285750">
              <a:buFont typeface="Arial" panose="020B0604020202020204" pitchFamily="34" charset="0"/>
              <a:buChar char="•"/>
              <a:defRPr sz="18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11" name="TextBox 10">
            <a:extLst>
              <a:ext uri="{FF2B5EF4-FFF2-40B4-BE49-F238E27FC236}">
                <a16:creationId xmlns:a16="http://schemas.microsoft.com/office/drawing/2014/main" id="{A21D307A-959A-494F-9380-1A6746044BC2}"/>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Tree>
    <p:extLst>
      <p:ext uri="{BB962C8B-B14F-4D97-AF65-F5344CB8AC3E}">
        <p14:creationId xmlns:p14="http://schemas.microsoft.com/office/powerpoint/2010/main" val="226190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S Table of Contents">
    <p:spTree>
      <p:nvGrpSpPr>
        <p:cNvPr id="1" name=""/>
        <p:cNvGrpSpPr/>
        <p:nvPr/>
      </p:nvGrpSpPr>
      <p:grpSpPr>
        <a:xfrm>
          <a:off x="0" y="0"/>
          <a:ext cx="0" cy="0"/>
          <a:chOff x="0" y="0"/>
          <a:chExt cx="0" cy="0"/>
        </a:xfrm>
      </p:grpSpPr>
      <p:pic>
        <p:nvPicPr>
          <p:cNvPr id="4" name="Picture 3" descr="Background pattern&#10;&#10;Description automatically generated with medium confidence">
            <a:extLst>
              <a:ext uri="{FF2B5EF4-FFF2-40B4-BE49-F238E27FC236}">
                <a16:creationId xmlns:a16="http://schemas.microsoft.com/office/drawing/2014/main" id="{ECC05AE1-5D76-584A-BF76-620010751D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6"/>
            <a:ext cx="12234809" cy="6890431"/>
          </a:xfrm>
          <a:prstGeom prst="rect">
            <a:avLst/>
          </a:prstGeom>
        </p:spPr>
      </p:pic>
      <p:sp>
        <p:nvSpPr>
          <p:cNvPr id="6" name="Text Placeholder 5">
            <a:extLst>
              <a:ext uri="{FF2B5EF4-FFF2-40B4-BE49-F238E27FC236}">
                <a16:creationId xmlns:a16="http://schemas.microsoft.com/office/drawing/2014/main" id="{27076E53-907A-C431-C067-48766D4E729C}"/>
              </a:ext>
            </a:extLst>
          </p:cNvPr>
          <p:cNvSpPr>
            <a:spLocks noGrp="1"/>
          </p:cNvSpPr>
          <p:nvPr>
            <p:ph type="body" sz="quarter" idx="10" hasCustomPrompt="1"/>
          </p:nvPr>
        </p:nvSpPr>
        <p:spPr>
          <a:xfrm>
            <a:off x="6088612" y="1620599"/>
            <a:ext cx="5388864" cy="4154558"/>
          </a:xfrm>
        </p:spPr>
        <p:txBody>
          <a:bodyPr>
            <a:normAutofit/>
          </a:bodyPr>
          <a:lstStyle>
            <a:lvl1pPr marL="0" marR="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lang="en-US" sz="1800" b="0" i="0" smtClean="0">
                <a:solidFill>
                  <a:srgbClr val="004876"/>
                </a:solidFill>
                <a:effectLst/>
                <a:latin typeface="Source Sans Pro" panose="020B0503030403020204" pitchFamily="34" charset="0"/>
                <a:ea typeface="Source Sans Pro" panose="020B0503030403020204" pitchFamily="34" charset="0"/>
              </a:defRPr>
            </a:lvl1pPr>
          </a:lstStyle>
          <a:p>
            <a:pPr rtl="0" fontAlgn="base"/>
            <a:r>
              <a:rPr lang="en-US" b="1" i="0" u="none" strike="noStrike">
                <a:solidFill>
                  <a:srgbClr val="38567B"/>
                </a:solidFill>
                <a:effectLst/>
                <a:latin typeface="Source Sans Pro Light" panose="020B0403030403020204" pitchFamily="34" charset="0"/>
              </a:rPr>
              <a:t>  1</a:t>
            </a:r>
            <a:r>
              <a:rPr lang="en-US" b="1" i="0" u="none" strike="noStrike">
                <a:solidFill>
                  <a:srgbClr val="699BC5"/>
                </a:solidFill>
                <a:effectLst/>
                <a:latin typeface="Source Sans Pro Light" panose="020B0403030403020204" pitchFamily="34" charset="0"/>
              </a:rPr>
              <a:t>. </a:t>
            </a:r>
            <a:r>
              <a:rPr lang="en-US" b="1" i="0" u="none" strike="noStrike">
                <a:solidFill>
                  <a:srgbClr val="38567B"/>
                </a:solidFill>
                <a:effectLst/>
                <a:latin typeface="Source Sans Pro Light" panose="020B0403030403020204" pitchFamily="34" charset="0"/>
              </a:rPr>
              <a:t>Item 1</a:t>
            </a:r>
            <a:endParaRPr lang="en-US" b="0" i="0">
              <a:solidFill>
                <a:srgbClr val="000000"/>
              </a:solidFill>
              <a:effectLst/>
              <a:latin typeface="Segoe UI" panose="020B0502040204020203" pitchFamily="34" charset="0"/>
            </a:endParaRPr>
          </a:p>
          <a:p>
            <a:pPr rtl="0" fontAlgn="base"/>
            <a:r>
              <a:rPr lang="en-US" b="1" i="0" u="none" strike="noStrike">
                <a:solidFill>
                  <a:srgbClr val="38567B"/>
                </a:solidFill>
                <a:effectLst/>
                <a:latin typeface="Source Sans Pro Light" panose="020B0403030403020204" pitchFamily="34" charset="0"/>
              </a:rPr>
              <a:t>  2</a:t>
            </a:r>
            <a:r>
              <a:rPr lang="en-US" b="1" i="0" u="none" strike="noStrike">
                <a:solidFill>
                  <a:srgbClr val="699BC5"/>
                </a:solidFill>
                <a:effectLst/>
                <a:latin typeface="Source Sans Pro Light" panose="020B0403030403020204" pitchFamily="34" charset="0"/>
              </a:rPr>
              <a:t>. </a:t>
            </a:r>
            <a:r>
              <a:rPr lang="en-US" b="1" i="0" u="none" strike="noStrike">
                <a:solidFill>
                  <a:srgbClr val="38567B"/>
                </a:solidFill>
                <a:effectLst/>
                <a:latin typeface="Source Sans Pro Light" panose="020B0403030403020204" pitchFamily="34" charset="0"/>
              </a:rPr>
              <a:t>Item 2</a:t>
            </a:r>
            <a:endParaRPr lang="en-US" b="0" i="0">
              <a:solidFill>
                <a:srgbClr val="000000"/>
              </a:solidFill>
              <a:effectLst/>
              <a:latin typeface="Segoe UI" panose="020B0502040204020203" pitchFamily="34" charset="0"/>
            </a:endParaRPr>
          </a:p>
          <a:p>
            <a:pPr rtl="0" fontAlgn="base"/>
            <a:r>
              <a:rPr lang="en-US" b="1" i="0" u="none" strike="noStrike">
                <a:solidFill>
                  <a:srgbClr val="38567B"/>
                </a:solidFill>
                <a:effectLst/>
                <a:latin typeface="Source Sans Pro Light" panose="020B0403030403020204" pitchFamily="34" charset="0"/>
              </a:rPr>
              <a:t>  3</a:t>
            </a:r>
            <a:r>
              <a:rPr lang="en-US" b="1" i="0" u="none" strike="noStrike">
                <a:solidFill>
                  <a:srgbClr val="699BC5"/>
                </a:solidFill>
                <a:effectLst/>
                <a:latin typeface="Source Sans Pro Light" panose="020B0403030403020204" pitchFamily="34" charset="0"/>
              </a:rPr>
              <a:t>. </a:t>
            </a:r>
            <a:r>
              <a:rPr lang="en-US" b="1" i="0" u="none" strike="noStrike">
                <a:solidFill>
                  <a:srgbClr val="38567B"/>
                </a:solidFill>
                <a:effectLst/>
                <a:latin typeface="Source Sans Pro Light" panose="020B0403030403020204" pitchFamily="34" charset="0"/>
              </a:rPr>
              <a:t>Item 3</a:t>
            </a:r>
            <a:endParaRPr lang="en-US" b="0" i="0">
              <a:solidFill>
                <a:srgbClr val="000000"/>
              </a:solidFill>
              <a:effectLst/>
              <a:latin typeface="Segoe UI" panose="020B0502040204020203" pitchFamily="34" charset="0"/>
            </a:endParaRPr>
          </a:p>
          <a:p>
            <a:pPr rtl="0" fontAlgn="base"/>
            <a:r>
              <a:rPr lang="en-US" b="1" i="0" u="none" strike="noStrike">
                <a:solidFill>
                  <a:srgbClr val="38567B"/>
                </a:solidFill>
                <a:effectLst/>
                <a:latin typeface="Source Sans Pro Light" panose="020B0403030403020204" pitchFamily="34" charset="0"/>
              </a:rPr>
              <a:t>  4</a:t>
            </a:r>
            <a:r>
              <a:rPr lang="en-US" b="1" i="0" u="none" strike="noStrike">
                <a:solidFill>
                  <a:srgbClr val="699BC5"/>
                </a:solidFill>
                <a:effectLst/>
                <a:latin typeface="Source Sans Pro Light" panose="020B0403030403020204" pitchFamily="34" charset="0"/>
              </a:rPr>
              <a:t>. </a:t>
            </a:r>
            <a:r>
              <a:rPr lang="en-US" b="1" i="0" u="none" strike="noStrike">
                <a:solidFill>
                  <a:srgbClr val="38567B"/>
                </a:solidFill>
                <a:effectLst/>
                <a:latin typeface="Source Sans Pro Light" panose="020B0403030403020204" pitchFamily="34" charset="0"/>
              </a:rPr>
              <a:t>Item 4</a:t>
            </a:r>
            <a:endParaRPr lang="en-US" b="0" i="0">
              <a:solidFill>
                <a:srgbClr val="000000"/>
              </a:solidFill>
              <a:effectLst/>
              <a:latin typeface="Segoe UI" panose="020B0502040204020203" pitchFamily="34" charset="0"/>
            </a:endParaRPr>
          </a:p>
          <a:p>
            <a:pPr rtl="0" fontAlgn="base"/>
            <a:r>
              <a:rPr lang="en-US" b="1" i="0" u="none" strike="noStrike">
                <a:solidFill>
                  <a:srgbClr val="38567B"/>
                </a:solidFill>
                <a:effectLst/>
                <a:latin typeface="Source Sans Pro Light" panose="020B0403030403020204" pitchFamily="34" charset="0"/>
              </a:rPr>
              <a:t>  5</a:t>
            </a:r>
            <a:r>
              <a:rPr lang="en-US" b="1" i="0" u="none" strike="noStrike">
                <a:solidFill>
                  <a:srgbClr val="699BC5"/>
                </a:solidFill>
                <a:effectLst/>
                <a:latin typeface="Source Sans Pro Light" panose="020B0403030403020204" pitchFamily="34" charset="0"/>
              </a:rPr>
              <a:t>. </a:t>
            </a:r>
            <a:r>
              <a:rPr lang="en-US" b="1" i="0" u="none" strike="noStrike">
                <a:solidFill>
                  <a:srgbClr val="38567B"/>
                </a:solidFill>
                <a:effectLst/>
                <a:latin typeface="Source Sans Pro Light" panose="020B0403030403020204" pitchFamily="34" charset="0"/>
              </a:rPr>
              <a:t>Item 5</a:t>
            </a:r>
            <a:endParaRPr lang="en-US" b="0" i="0">
              <a:solidFill>
                <a:srgbClr val="000000"/>
              </a:solidFill>
              <a:effectLst/>
              <a:latin typeface="Segoe UI" panose="020B0502040204020203" pitchFamily="34" charset="0"/>
            </a:endParaRPr>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r>
              <a:rPr lang="en-US" b="1" i="0" u="none" strike="noStrike">
                <a:solidFill>
                  <a:srgbClr val="38567B"/>
                </a:solidFill>
                <a:effectLst/>
                <a:latin typeface="Source Sans Pro Light" panose="020B0403030403020204" pitchFamily="34" charset="0"/>
              </a:rPr>
              <a:t>  6</a:t>
            </a:r>
            <a:r>
              <a:rPr lang="en-US" b="1" i="0" u="none" strike="noStrike">
                <a:solidFill>
                  <a:srgbClr val="699BC5"/>
                </a:solidFill>
                <a:effectLst/>
                <a:latin typeface="Source Sans Pro Light" panose="020B0403030403020204" pitchFamily="34" charset="0"/>
              </a:rPr>
              <a:t>. </a:t>
            </a:r>
            <a:r>
              <a:rPr lang="en-US" b="1" i="0" u="none" strike="noStrike">
                <a:solidFill>
                  <a:srgbClr val="38567B"/>
                </a:solidFill>
                <a:effectLst/>
                <a:latin typeface="Source Sans Pro Light" panose="020B0403030403020204" pitchFamily="34" charset="0"/>
              </a:rPr>
              <a:t>Item 6</a:t>
            </a:r>
            <a:endParaRPr lang="en-US" b="0" i="0">
              <a:solidFill>
                <a:srgbClr val="000000"/>
              </a:solidFill>
              <a:effectLst/>
              <a:latin typeface="Segoe UI" panose="020B0502040204020203" pitchFamily="34" charset="0"/>
            </a:endParaRPr>
          </a:p>
          <a:p>
            <a:pPr rtl="0" fontAlgn="base"/>
            <a:r>
              <a:rPr lang="en-US" b="1" i="0" u="none" strike="noStrike">
                <a:solidFill>
                  <a:srgbClr val="38567B"/>
                </a:solidFill>
                <a:effectLst/>
                <a:latin typeface="Source Sans Pro Light" panose="020B0403030403020204" pitchFamily="34" charset="0"/>
              </a:rPr>
              <a:t>  7</a:t>
            </a:r>
            <a:r>
              <a:rPr lang="en-US" b="1" i="0" u="none" strike="noStrike">
                <a:solidFill>
                  <a:srgbClr val="699BC5"/>
                </a:solidFill>
                <a:effectLst/>
                <a:latin typeface="Source Sans Pro Light" panose="020B0403030403020204" pitchFamily="34" charset="0"/>
              </a:rPr>
              <a:t>. </a:t>
            </a:r>
            <a:r>
              <a:rPr lang="en-US" b="1" i="0" u="none" strike="noStrike">
                <a:solidFill>
                  <a:srgbClr val="38567B"/>
                </a:solidFill>
                <a:effectLst/>
                <a:latin typeface="Source Sans Pro Light" panose="020B0403030403020204" pitchFamily="34" charset="0"/>
              </a:rPr>
              <a:t>Item 7</a:t>
            </a:r>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r>
              <a:rPr lang="en-US" b="1" i="0" u="none" strike="noStrike">
                <a:solidFill>
                  <a:srgbClr val="38567B"/>
                </a:solidFill>
                <a:effectLst/>
                <a:latin typeface="Source Sans Pro Light" panose="020B0403030403020204" pitchFamily="34" charset="0"/>
              </a:rPr>
              <a:t>  8</a:t>
            </a:r>
            <a:r>
              <a:rPr lang="en-US" b="1" i="0" u="none" strike="noStrike">
                <a:solidFill>
                  <a:srgbClr val="699BC5"/>
                </a:solidFill>
                <a:effectLst/>
                <a:latin typeface="Source Sans Pro Light" panose="020B0403030403020204" pitchFamily="34" charset="0"/>
              </a:rPr>
              <a:t>. </a:t>
            </a:r>
            <a:r>
              <a:rPr lang="en-US" b="1" i="0" u="none" strike="noStrike">
                <a:solidFill>
                  <a:srgbClr val="38567B"/>
                </a:solidFill>
                <a:effectLst/>
                <a:latin typeface="Source Sans Pro Light" panose="020B0403030403020204" pitchFamily="34" charset="0"/>
              </a:rPr>
              <a:t>Item 8</a:t>
            </a:r>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r>
              <a:rPr lang="en-US" b="1" i="0" u="none" strike="noStrike">
                <a:solidFill>
                  <a:srgbClr val="38567B"/>
                </a:solidFill>
                <a:effectLst/>
                <a:latin typeface="Source Sans Pro Light" panose="020B0403030403020204" pitchFamily="34" charset="0"/>
              </a:rPr>
              <a:t>  9</a:t>
            </a:r>
            <a:r>
              <a:rPr lang="en-US" b="1" i="0" u="none" strike="noStrike">
                <a:solidFill>
                  <a:srgbClr val="699BC5"/>
                </a:solidFill>
                <a:effectLst/>
                <a:latin typeface="Source Sans Pro Light" panose="020B0403030403020204" pitchFamily="34" charset="0"/>
              </a:rPr>
              <a:t>. </a:t>
            </a:r>
            <a:r>
              <a:rPr lang="en-US" b="1" i="0" u="none" strike="noStrike">
                <a:solidFill>
                  <a:srgbClr val="38567B"/>
                </a:solidFill>
                <a:effectLst/>
                <a:latin typeface="Source Sans Pro Light" panose="020B0403030403020204" pitchFamily="34" charset="0"/>
              </a:rPr>
              <a:t>Item 9</a:t>
            </a:r>
            <a:endParaRPr lang="en-US" b="0" i="0">
              <a:solidFill>
                <a:srgbClr val="000000"/>
              </a:solidFill>
              <a:effectLst/>
              <a:latin typeface="Segoe UI" panose="020B0502040204020203" pitchFamily="34" charset="0"/>
            </a:endParaRPr>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r>
              <a:rPr lang="en-US" b="1" i="0" u="none" strike="noStrike">
                <a:solidFill>
                  <a:srgbClr val="38567B"/>
                </a:solidFill>
                <a:effectLst/>
                <a:latin typeface="Source Sans Pro Light" panose="020B0403030403020204" pitchFamily="34" charset="0"/>
              </a:rPr>
              <a:t>10</a:t>
            </a:r>
            <a:r>
              <a:rPr lang="en-US" b="1" i="0" u="none" strike="noStrike">
                <a:solidFill>
                  <a:srgbClr val="699BC5"/>
                </a:solidFill>
                <a:effectLst/>
                <a:latin typeface="Source Sans Pro Light" panose="020B0403030403020204" pitchFamily="34" charset="0"/>
              </a:rPr>
              <a:t>. </a:t>
            </a:r>
            <a:r>
              <a:rPr lang="en-US" b="1" i="0" u="none" strike="noStrike">
                <a:solidFill>
                  <a:srgbClr val="38567B"/>
                </a:solidFill>
                <a:effectLst/>
                <a:latin typeface="Source Sans Pro Light" panose="020B0403030403020204" pitchFamily="34" charset="0"/>
              </a:rPr>
              <a:t>Item 10</a:t>
            </a:r>
            <a:endParaRPr lang="en-US" b="0" i="0">
              <a:solidFill>
                <a:srgbClr val="000000"/>
              </a:solidFill>
              <a:effectLst/>
              <a:latin typeface="Segoe UI" panose="020B0502040204020203" pitchFamily="34" charset="0"/>
            </a:endParaRPr>
          </a:p>
          <a:p>
            <a:pPr marL="0" marR="0" lvl="0" indent="0" algn="l" defTabSz="914400" rtl="0" eaLnBrk="1" fontAlgn="base" latinLnBrk="0" hangingPunct="1">
              <a:lnSpc>
                <a:spcPct val="90000"/>
              </a:lnSpc>
              <a:spcBef>
                <a:spcPts val="1000"/>
              </a:spcBef>
              <a:spcAft>
                <a:spcPts val="0"/>
              </a:spcAft>
              <a:buClrTx/>
              <a:buSzTx/>
              <a:buFont typeface="Arial" panose="020B0604020202020204" pitchFamily="34" charset="0"/>
              <a:buNone/>
              <a:tabLst/>
              <a:defRPr/>
            </a:pPr>
            <a:r>
              <a:rPr lang="en-US" b="1" i="0" u="none" strike="noStrike">
                <a:solidFill>
                  <a:srgbClr val="38567B"/>
                </a:solidFill>
                <a:effectLst/>
                <a:latin typeface="Source Sans Pro Light" panose="020B0403030403020204" pitchFamily="34" charset="0"/>
              </a:rPr>
              <a:t>11</a:t>
            </a:r>
            <a:r>
              <a:rPr lang="en-US" b="1" i="0" u="none" strike="noStrike">
                <a:solidFill>
                  <a:srgbClr val="699BC5"/>
                </a:solidFill>
                <a:effectLst/>
                <a:latin typeface="Source Sans Pro Light" panose="020B0403030403020204" pitchFamily="34" charset="0"/>
              </a:rPr>
              <a:t>. </a:t>
            </a:r>
            <a:r>
              <a:rPr lang="en-US" b="1" i="0" u="none" strike="noStrike">
                <a:solidFill>
                  <a:srgbClr val="38567B"/>
                </a:solidFill>
                <a:effectLst/>
                <a:latin typeface="Source Sans Pro Light" panose="020B0403030403020204" pitchFamily="34" charset="0"/>
              </a:rPr>
              <a:t>Item 11</a:t>
            </a:r>
            <a:endParaRPr lang="en-US" b="0" i="0">
              <a:solidFill>
                <a:srgbClr val="000000"/>
              </a:solidFill>
              <a:effectLst/>
              <a:latin typeface="Segoe UI" panose="020B0502040204020203" pitchFamily="34" charset="0"/>
            </a:endParaRPr>
          </a:p>
        </p:txBody>
      </p:sp>
      <p:sp>
        <p:nvSpPr>
          <p:cNvPr id="11" name="TextBox 10">
            <a:extLst>
              <a:ext uri="{FF2B5EF4-FFF2-40B4-BE49-F238E27FC236}">
                <a16:creationId xmlns:a16="http://schemas.microsoft.com/office/drawing/2014/main" id="{75097019-9230-70BF-312C-16B8D50FC0D6}"/>
              </a:ext>
            </a:extLst>
          </p:cNvPr>
          <p:cNvSpPr txBox="1"/>
          <p:nvPr/>
        </p:nvSpPr>
        <p:spPr>
          <a:xfrm>
            <a:off x="455908" y="463296"/>
            <a:ext cx="2714012" cy="1600438"/>
          </a:xfrm>
          <a:prstGeom prst="rect">
            <a:avLst/>
          </a:prstGeom>
          <a:noFill/>
        </p:spPr>
        <p:txBody>
          <a:bodyPr wrap="square" rtlCol="0">
            <a:spAutoFit/>
          </a:bodyPr>
          <a:lstStyle/>
          <a:p>
            <a:pPr lvl="0">
              <a:lnSpc>
                <a:spcPct val="100000"/>
              </a:lnSpc>
            </a:pPr>
            <a:r>
              <a:rPr lang="en-US" sz="4000" b="0" i="0" u="none" strike="noStrike">
                <a:solidFill>
                  <a:srgbClr val="FFFFFF"/>
                </a:solidFill>
                <a:effectLst/>
                <a:latin typeface="+mj-lt"/>
                <a:ea typeface="Source Sans Pro" panose="020B0503030403020204" pitchFamily="34" charset="0"/>
              </a:rPr>
              <a:t>Table of </a:t>
            </a:r>
            <a:r>
              <a:rPr lang="en-US" sz="4000" b="0" i="0">
                <a:solidFill>
                  <a:srgbClr val="000000"/>
                </a:solidFill>
                <a:effectLst/>
                <a:latin typeface="+mj-lt"/>
                <a:ea typeface="Source Sans Pro" panose="020B0503030403020204" pitchFamily="34" charset="0"/>
              </a:rPr>
              <a:t>​</a:t>
            </a:r>
            <a:br>
              <a:rPr lang="en-US" sz="4000" b="0" i="0">
                <a:solidFill>
                  <a:srgbClr val="000000"/>
                </a:solidFill>
                <a:effectLst/>
                <a:latin typeface="+mj-lt"/>
                <a:ea typeface="Source Sans Pro" panose="020B0503030403020204" pitchFamily="34" charset="0"/>
              </a:rPr>
            </a:br>
            <a:r>
              <a:rPr lang="en-US" sz="4000" b="0" i="0" u="none" strike="noStrike">
                <a:solidFill>
                  <a:srgbClr val="FFFFFF"/>
                </a:solidFill>
                <a:effectLst/>
                <a:latin typeface="+mj-lt"/>
                <a:ea typeface="Source Sans Pro" panose="020B0503030403020204" pitchFamily="34" charset="0"/>
              </a:rPr>
              <a:t>Contents</a:t>
            </a:r>
            <a:endParaRPr lang="en-US" sz="4000">
              <a:latin typeface="+mj-lt"/>
              <a:ea typeface="Source Sans Pro" panose="020B0503030403020204" pitchFamily="34" charset="0"/>
            </a:endParaRPr>
          </a:p>
          <a:p>
            <a:endParaRPr lang="en-US"/>
          </a:p>
        </p:txBody>
      </p:sp>
    </p:spTree>
    <p:extLst>
      <p:ext uri="{BB962C8B-B14F-4D97-AF65-F5344CB8AC3E}">
        <p14:creationId xmlns:p14="http://schemas.microsoft.com/office/powerpoint/2010/main" val="2237271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KS_Grey backgroun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B80B75-BF52-41D0-9A05-36FA353A1C81}"/>
              </a:ext>
            </a:extLst>
          </p:cNvPr>
          <p:cNvSpPr txBox="1"/>
          <p:nvPr/>
        </p:nvSpPr>
        <p:spPr>
          <a:xfrm>
            <a:off x="49896" y="6553200"/>
            <a:ext cx="325730"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7" name="Title Placeholder 1">
            <a:extLst>
              <a:ext uri="{FF2B5EF4-FFF2-40B4-BE49-F238E27FC236}">
                <a16:creationId xmlns:a16="http://schemas.microsoft.com/office/drawing/2014/main" id="{B1F7BCAD-F9BB-4661-8B25-69B8AD1C3BDE}"/>
              </a:ext>
            </a:extLst>
          </p:cNvPr>
          <p:cNvSpPr>
            <a:spLocks noGrp="1"/>
          </p:cNvSpPr>
          <p:nvPr>
            <p:ph type="title" hasCustomPrompt="1"/>
          </p:nvPr>
        </p:nvSpPr>
        <p:spPr>
          <a:xfrm>
            <a:off x="552099" y="204234"/>
            <a:ext cx="10515600" cy="520418"/>
          </a:xfrm>
          <a:prstGeom prst="rect">
            <a:avLst/>
          </a:prstGeom>
        </p:spPr>
        <p:txBody>
          <a:bodyPr vert="horz" lIns="91440" tIns="45720" rIns="91440" bIns="45720" rtlCol="0" anchor="ctr">
            <a:normAutofit/>
          </a:bodyPr>
          <a:lstStyle>
            <a:lvl1pPr>
              <a:defRPr sz="2799">
                <a:solidFill>
                  <a:srgbClr val="004876"/>
                </a:solidFill>
                <a:latin typeface="+mj-lt"/>
              </a:defRPr>
            </a:lvl1pPr>
          </a:lstStyle>
          <a:p>
            <a:r>
              <a:rPr lang="en-US"/>
              <a:t>Title</a:t>
            </a:r>
          </a:p>
        </p:txBody>
      </p:sp>
      <p:sp>
        <p:nvSpPr>
          <p:cNvPr id="9" name="Rectangle 8">
            <a:extLst>
              <a:ext uri="{FF2B5EF4-FFF2-40B4-BE49-F238E27FC236}">
                <a16:creationId xmlns:a16="http://schemas.microsoft.com/office/drawing/2014/main" id="{3BF23A65-4F75-414D-8D80-2602FC20EABB}"/>
              </a:ext>
            </a:extLst>
          </p:cNvPr>
          <p:cNvSpPr/>
          <p:nvPr/>
        </p:nvSpPr>
        <p:spPr>
          <a:xfrm>
            <a:off x="3" y="1112444"/>
            <a:ext cx="12191998" cy="54407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 Placeholder 19">
            <a:extLst>
              <a:ext uri="{FF2B5EF4-FFF2-40B4-BE49-F238E27FC236}">
                <a16:creationId xmlns:a16="http://schemas.microsoft.com/office/drawing/2014/main" id="{782AC7E2-FD97-6B49-A5E0-29FA4337BD64}"/>
              </a:ext>
            </a:extLst>
          </p:cNvPr>
          <p:cNvSpPr>
            <a:spLocks noGrp="1"/>
          </p:cNvSpPr>
          <p:nvPr>
            <p:ph type="body" sz="quarter" idx="10" hasCustomPrompt="1"/>
          </p:nvPr>
        </p:nvSpPr>
        <p:spPr>
          <a:xfrm>
            <a:off x="552450" y="620140"/>
            <a:ext cx="710565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8" name="Text Placeholder 13">
            <a:extLst>
              <a:ext uri="{FF2B5EF4-FFF2-40B4-BE49-F238E27FC236}">
                <a16:creationId xmlns:a16="http://schemas.microsoft.com/office/drawing/2014/main" id="{2029948F-9842-4214-B4A2-549D9335FC9F}"/>
              </a:ext>
            </a:extLst>
          </p:cNvPr>
          <p:cNvSpPr>
            <a:spLocks noGrp="1"/>
          </p:cNvSpPr>
          <p:nvPr>
            <p:ph type="body" sz="quarter" idx="12" hasCustomPrompt="1"/>
          </p:nvPr>
        </p:nvSpPr>
        <p:spPr>
          <a:xfrm>
            <a:off x="552099" y="1328738"/>
            <a:ext cx="10515599" cy="4505326"/>
          </a:xfrm>
        </p:spPr>
        <p:txBody>
          <a:bodyPr anchor="t">
            <a:normAutofit/>
          </a:bodyPr>
          <a:lstStyle>
            <a:lvl1pPr marL="285750" indent="-285750">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Tree>
    <p:extLst>
      <p:ext uri="{BB962C8B-B14F-4D97-AF65-F5344CB8AC3E}">
        <p14:creationId xmlns:p14="http://schemas.microsoft.com/office/powerpoint/2010/main" val="1805831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KS 1 List Card Layou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B80B75-BF52-41D0-9A05-36FA353A1C81}"/>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7" name="Title Placeholder 1">
            <a:extLst>
              <a:ext uri="{FF2B5EF4-FFF2-40B4-BE49-F238E27FC236}">
                <a16:creationId xmlns:a16="http://schemas.microsoft.com/office/drawing/2014/main" id="{B1F7BCAD-F9BB-4661-8B25-69B8AD1C3BDE}"/>
              </a:ext>
            </a:extLst>
          </p:cNvPr>
          <p:cNvSpPr>
            <a:spLocks noGrp="1"/>
          </p:cNvSpPr>
          <p:nvPr>
            <p:ph type="title" hasCustomPrompt="1"/>
          </p:nvPr>
        </p:nvSpPr>
        <p:spPr>
          <a:xfrm>
            <a:off x="552099" y="204234"/>
            <a:ext cx="10515600" cy="520418"/>
          </a:xfrm>
          <a:prstGeom prst="rect">
            <a:avLst/>
          </a:prstGeom>
        </p:spPr>
        <p:txBody>
          <a:bodyPr vert="horz" lIns="91440" tIns="45720" rIns="91440" bIns="45720" rtlCol="0" anchor="ctr">
            <a:normAutofit/>
          </a:bodyPr>
          <a:lstStyle>
            <a:lvl1pPr>
              <a:defRPr sz="2800">
                <a:solidFill>
                  <a:srgbClr val="004876"/>
                </a:solidFill>
                <a:latin typeface="+mj-lt"/>
              </a:defRPr>
            </a:lvl1pPr>
          </a:lstStyle>
          <a:p>
            <a:r>
              <a:rPr lang="en-US"/>
              <a:t>Title</a:t>
            </a:r>
          </a:p>
        </p:txBody>
      </p:sp>
      <p:sp>
        <p:nvSpPr>
          <p:cNvPr id="9" name="Rectangle 8">
            <a:extLst>
              <a:ext uri="{FF2B5EF4-FFF2-40B4-BE49-F238E27FC236}">
                <a16:creationId xmlns:a16="http://schemas.microsoft.com/office/drawing/2014/main" id="{3BF23A65-4F75-414D-8D80-2602FC20EABB}"/>
              </a:ext>
            </a:extLst>
          </p:cNvPr>
          <p:cNvSpPr/>
          <p:nvPr/>
        </p:nvSpPr>
        <p:spPr>
          <a:xfrm>
            <a:off x="2" y="1112444"/>
            <a:ext cx="12191998" cy="54407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5E4FF89-FFCA-421A-8CF6-B82843A6DB5A}"/>
              </a:ext>
            </a:extLst>
          </p:cNvPr>
          <p:cNvSpPr/>
          <p:nvPr/>
        </p:nvSpPr>
        <p:spPr>
          <a:xfrm>
            <a:off x="647700" y="1302719"/>
            <a:ext cx="5029200" cy="4294692"/>
          </a:xfrm>
          <a:prstGeom prst="rect">
            <a:avLst/>
          </a:prstGeom>
          <a:solidFill>
            <a:schemeClr val="bg1"/>
          </a:solidFill>
          <a:ln>
            <a:noFill/>
          </a:ln>
          <a:effectLst>
            <a:outerShdw blurRad="63500" sx="102000" sy="102000" algn="ctr"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tIns="274320" rtlCol="0" anchor="t"/>
          <a:lstStyle/>
          <a:p>
            <a:pPr lvl="0">
              <a:defRPr/>
            </a:pPr>
            <a:endParaRPr lang="en-US" sz="1400">
              <a:solidFill>
                <a:schemeClr val="tx1">
                  <a:lumMod val="65000"/>
                  <a:lumOff val="35000"/>
                </a:schemeClr>
              </a:solidFill>
              <a:latin typeface="Source Sans Pro" panose="020B0503030403020204" pitchFamily="34" charset="0"/>
              <a:ea typeface="Roboto" panose="02000000000000000000" pitchFamily="2" charset="0"/>
              <a:cs typeface="Roboto" panose="02000000000000000000" pitchFamily="2" charset="0"/>
            </a:endParaRPr>
          </a:p>
        </p:txBody>
      </p:sp>
      <p:sp>
        <p:nvSpPr>
          <p:cNvPr id="11" name="Text Placeholder 13">
            <a:extLst>
              <a:ext uri="{FF2B5EF4-FFF2-40B4-BE49-F238E27FC236}">
                <a16:creationId xmlns:a16="http://schemas.microsoft.com/office/drawing/2014/main" id="{1AE99AB6-2DD3-4045-92BE-D74C67E92C12}"/>
              </a:ext>
            </a:extLst>
          </p:cNvPr>
          <p:cNvSpPr>
            <a:spLocks noGrp="1"/>
          </p:cNvSpPr>
          <p:nvPr>
            <p:ph type="body" sz="quarter" idx="12" hasCustomPrompt="1"/>
          </p:nvPr>
        </p:nvSpPr>
        <p:spPr>
          <a:xfrm>
            <a:off x="887525" y="2198077"/>
            <a:ext cx="4481644" cy="3177198"/>
          </a:xfrm>
        </p:spPr>
        <p:txBody>
          <a:bodyPr anchor="t">
            <a:normAutofit/>
          </a:bodyPr>
          <a:lstStyle>
            <a:lvl1pPr marL="285750" indent="-285750">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12" name="Text Placeholder 2">
            <a:extLst>
              <a:ext uri="{FF2B5EF4-FFF2-40B4-BE49-F238E27FC236}">
                <a16:creationId xmlns:a16="http://schemas.microsoft.com/office/drawing/2014/main" id="{B369730A-BDE0-42C1-83C0-D6218291B5B2}"/>
              </a:ext>
            </a:extLst>
          </p:cNvPr>
          <p:cNvSpPr>
            <a:spLocks noGrp="1"/>
          </p:cNvSpPr>
          <p:nvPr>
            <p:ph type="body" sz="quarter" idx="13" hasCustomPrompt="1"/>
          </p:nvPr>
        </p:nvSpPr>
        <p:spPr>
          <a:xfrm>
            <a:off x="891576" y="1482725"/>
            <a:ext cx="1693862" cy="258763"/>
          </a:xfrm>
        </p:spPr>
        <p:txBody>
          <a:bodyPr>
            <a:noAutofit/>
          </a:bodyPr>
          <a:lstStyle>
            <a:lvl1pPr marL="0" indent="0">
              <a:buNone/>
              <a:defRPr sz="1800">
                <a:solidFill>
                  <a:srgbClr val="7B9D6A"/>
                </a:solidFill>
                <a:latin typeface="+mj-lt"/>
              </a:defRPr>
            </a:lvl1pPr>
          </a:lstStyle>
          <a:p>
            <a:pPr lvl="0"/>
            <a:r>
              <a:rPr lang="en-US"/>
              <a:t>Title</a:t>
            </a:r>
          </a:p>
        </p:txBody>
      </p:sp>
      <p:sp>
        <p:nvSpPr>
          <p:cNvPr id="13" name="Text Placeholder 2">
            <a:extLst>
              <a:ext uri="{FF2B5EF4-FFF2-40B4-BE49-F238E27FC236}">
                <a16:creationId xmlns:a16="http://schemas.microsoft.com/office/drawing/2014/main" id="{98F632C9-B1E8-4B0C-ADD5-788543845248}"/>
              </a:ext>
            </a:extLst>
          </p:cNvPr>
          <p:cNvSpPr>
            <a:spLocks noGrp="1"/>
          </p:cNvSpPr>
          <p:nvPr>
            <p:ph type="body" sz="quarter" idx="14" hasCustomPrompt="1"/>
          </p:nvPr>
        </p:nvSpPr>
        <p:spPr>
          <a:xfrm>
            <a:off x="891576" y="1713962"/>
            <a:ext cx="1693862"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14" name="Text Placeholder 19">
            <a:extLst>
              <a:ext uri="{FF2B5EF4-FFF2-40B4-BE49-F238E27FC236}">
                <a16:creationId xmlns:a16="http://schemas.microsoft.com/office/drawing/2014/main" id="{E4920131-66A1-3447-9782-1BBEB8E426FB}"/>
              </a:ext>
            </a:extLst>
          </p:cNvPr>
          <p:cNvSpPr>
            <a:spLocks noGrp="1"/>
          </p:cNvSpPr>
          <p:nvPr>
            <p:ph type="body" sz="quarter" idx="10" hasCustomPrompt="1"/>
          </p:nvPr>
        </p:nvSpPr>
        <p:spPr>
          <a:xfrm>
            <a:off x="552450" y="620140"/>
            <a:ext cx="710565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Tree>
    <p:extLst>
      <p:ext uri="{BB962C8B-B14F-4D97-AF65-F5344CB8AC3E}">
        <p14:creationId xmlns:p14="http://schemas.microsoft.com/office/powerpoint/2010/main" val="8587485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KS 2 Lists Layout">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F9ED6BF-1CF9-447B-9C57-3F4AFCE4D8D0}"/>
              </a:ext>
            </a:extLst>
          </p:cNvPr>
          <p:cNvSpPr/>
          <p:nvPr/>
        </p:nvSpPr>
        <p:spPr>
          <a:xfrm>
            <a:off x="6096000" y="1112443"/>
            <a:ext cx="6095998" cy="54407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3B0EAD7A-C09F-4E13-862A-92DE6804B54F}"/>
              </a:ext>
            </a:extLst>
          </p:cNvPr>
          <p:cNvSpPr/>
          <p:nvPr/>
        </p:nvSpPr>
        <p:spPr>
          <a:xfrm>
            <a:off x="2" y="1112444"/>
            <a:ext cx="6095998" cy="5440757"/>
          </a:xfrm>
          <a:prstGeom prst="rect">
            <a:avLst/>
          </a:prstGeom>
          <a:solidFill>
            <a:srgbClr val="F2F2F2">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34A6C52A-9905-4699-BCDF-B708D6D1652E}"/>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8" name="Title Placeholder 1">
            <a:extLst>
              <a:ext uri="{FF2B5EF4-FFF2-40B4-BE49-F238E27FC236}">
                <a16:creationId xmlns:a16="http://schemas.microsoft.com/office/drawing/2014/main" id="{2B640A6B-D499-483E-9A2B-B327C6551AE9}"/>
              </a:ext>
            </a:extLst>
          </p:cNvPr>
          <p:cNvSpPr>
            <a:spLocks noGrp="1"/>
          </p:cNvSpPr>
          <p:nvPr>
            <p:ph type="title" hasCustomPrompt="1"/>
          </p:nvPr>
        </p:nvSpPr>
        <p:spPr>
          <a:xfrm>
            <a:off x="552099" y="204234"/>
            <a:ext cx="10515600" cy="520418"/>
          </a:xfrm>
          <a:prstGeom prst="rect">
            <a:avLst/>
          </a:prstGeom>
        </p:spPr>
        <p:txBody>
          <a:bodyPr vert="horz" lIns="91440" tIns="45720" rIns="91440" bIns="45720" rtlCol="0" anchor="ctr">
            <a:normAutofit/>
          </a:bodyPr>
          <a:lstStyle>
            <a:lvl1pPr>
              <a:defRPr sz="2800">
                <a:solidFill>
                  <a:srgbClr val="004876"/>
                </a:solidFill>
                <a:latin typeface="+mj-lt"/>
              </a:defRPr>
            </a:lvl1pPr>
          </a:lstStyle>
          <a:p>
            <a:r>
              <a:rPr lang="en-US"/>
              <a:t>Title</a:t>
            </a:r>
          </a:p>
        </p:txBody>
      </p:sp>
      <p:sp>
        <p:nvSpPr>
          <p:cNvPr id="20" name="Text Placeholder 13">
            <a:extLst>
              <a:ext uri="{FF2B5EF4-FFF2-40B4-BE49-F238E27FC236}">
                <a16:creationId xmlns:a16="http://schemas.microsoft.com/office/drawing/2014/main" id="{0D9B3DAA-A3BE-4E62-874A-69EEC9E0248C}"/>
              </a:ext>
            </a:extLst>
          </p:cNvPr>
          <p:cNvSpPr>
            <a:spLocks noGrp="1"/>
          </p:cNvSpPr>
          <p:nvPr>
            <p:ph type="body" sz="quarter" idx="12" hasCustomPrompt="1"/>
          </p:nvPr>
        </p:nvSpPr>
        <p:spPr>
          <a:xfrm>
            <a:off x="998899" y="2198077"/>
            <a:ext cx="3356235" cy="3684522"/>
          </a:xfrm>
        </p:spPr>
        <p:txBody>
          <a:bodyPr anchor="t">
            <a:normAutofit/>
          </a:bodyPr>
          <a:lstStyle>
            <a:lvl1pPr marL="285750" indent="-285750">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3" name="Text Placeholder 2">
            <a:extLst>
              <a:ext uri="{FF2B5EF4-FFF2-40B4-BE49-F238E27FC236}">
                <a16:creationId xmlns:a16="http://schemas.microsoft.com/office/drawing/2014/main" id="{7A9C8961-C302-45CB-A6C6-F6F6A2D80F11}"/>
              </a:ext>
            </a:extLst>
          </p:cNvPr>
          <p:cNvSpPr>
            <a:spLocks noGrp="1"/>
          </p:cNvSpPr>
          <p:nvPr>
            <p:ph type="body" sz="quarter" idx="13" hasCustomPrompt="1"/>
          </p:nvPr>
        </p:nvSpPr>
        <p:spPr>
          <a:xfrm>
            <a:off x="1002950" y="1482725"/>
            <a:ext cx="1693862" cy="258763"/>
          </a:xfrm>
        </p:spPr>
        <p:txBody>
          <a:bodyPr>
            <a:noAutofit/>
          </a:bodyPr>
          <a:lstStyle>
            <a:lvl1pPr marL="0" indent="0">
              <a:buNone/>
              <a:defRPr sz="1800">
                <a:solidFill>
                  <a:srgbClr val="7B9D6A"/>
                </a:solidFill>
                <a:latin typeface="+mj-lt"/>
              </a:defRPr>
            </a:lvl1pPr>
          </a:lstStyle>
          <a:p>
            <a:pPr lvl="0"/>
            <a:r>
              <a:rPr lang="en-US"/>
              <a:t>Title</a:t>
            </a:r>
          </a:p>
        </p:txBody>
      </p:sp>
      <p:sp>
        <p:nvSpPr>
          <p:cNvPr id="21" name="Text Placeholder 2">
            <a:extLst>
              <a:ext uri="{FF2B5EF4-FFF2-40B4-BE49-F238E27FC236}">
                <a16:creationId xmlns:a16="http://schemas.microsoft.com/office/drawing/2014/main" id="{890A7C1B-E9EC-4FCF-A789-9AE8164A2DB4}"/>
              </a:ext>
            </a:extLst>
          </p:cNvPr>
          <p:cNvSpPr>
            <a:spLocks noGrp="1"/>
          </p:cNvSpPr>
          <p:nvPr>
            <p:ph type="body" sz="quarter" idx="14" hasCustomPrompt="1"/>
          </p:nvPr>
        </p:nvSpPr>
        <p:spPr>
          <a:xfrm>
            <a:off x="1002950" y="1713962"/>
            <a:ext cx="1693862"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31" name="Text Placeholder 13">
            <a:extLst>
              <a:ext uri="{FF2B5EF4-FFF2-40B4-BE49-F238E27FC236}">
                <a16:creationId xmlns:a16="http://schemas.microsoft.com/office/drawing/2014/main" id="{850B40D1-E798-441B-AD5B-383D8F5B48E8}"/>
              </a:ext>
            </a:extLst>
          </p:cNvPr>
          <p:cNvSpPr>
            <a:spLocks noGrp="1"/>
          </p:cNvSpPr>
          <p:nvPr>
            <p:ph type="body" sz="quarter" idx="18" hasCustomPrompt="1"/>
          </p:nvPr>
        </p:nvSpPr>
        <p:spPr>
          <a:xfrm>
            <a:off x="7006965" y="2198077"/>
            <a:ext cx="3356235" cy="3684522"/>
          </a:xfrm>
        </p:spPr>
        <p:txBody>
          <a:bodyPr anchor="t">
            <a:normAutofit/>
          </a:bodyPr>
          <a:lstStyle>
            <a:lvl1pPr marL="285750" indent="-285750">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32" name="Text Placeholder 2">
            <a:extLst>
              <a:ext uri="{FF2B5EF4-FFF2-40B4-BE49-F238E27FC236}">
                <a16:creationId xmlns:a16="http://schemas.microsoft.com/office/drawing/2014/main" id="{316CB40B-D528-43EE-B588-61A0E963B83C}"/>
              </a:ext>
            </a:extLst>
          </p:cNvPr>
          <p:cNvSpPr>
            <a:spLocks noGrp="1"/>
          </p:cNvSpPr>
          <p:nvPr>
            <p:ph type="body" sz="quarter" idx="19" hasCustomPrompt="1"/>
          </p:nvPr>
        </p:nvSpPr>
        <p:spPr>
          <a:xfrm>
            <a:off x="7011016" y="1482725"/>
            <a:ext cx="1693862" cy="258763"/>
          </a:xfrm>
        </p:spPr>
        <p:txBody>
          <a:bodyPr>
            <a:noAutofit/>
          </a:bodyPr>
          <a:lstStyle>
            <a:lvl1pPr marL="0" indent="0">
              <a:buNone/>
              <a:defRPr sz="1800">
                <a:solidFill>
                  <a:srgbClr val="7B9D6A"/>
                </a:solidFill>
                <a:latin typeface="+mj-lt"/>
              </a:defRPr>
            </a:lvl1pPr>
          </a:lstStyle>
          <a:p>
            <a:pPr lvl="0"/>
            <a:r>
              <a:rPr lang="en-US"/>
              <a:t>Title</a:t>
            </a:r>
          </a:p>
        </p:txBody>
      </p:sp>
      <p:sp>
        <p:nvSpPr>
          <p:cNvPr id="33" name="Text Placeholder 2">
            <a:extLst>
              <a:ext uri="{FF2B5EF4-FFF2-40B4-BE49-F238E27FC236}">
                <a16:creationId xmlns:a16="http://schemas.microsoft.com/office/drawing/2014/main" id="{4CF14DAC-5C22-4320-BE24-C364375F880C}"/>
              </a:ext>
            </a:extLst>
          </p:cNvPr>
          <p:cNvSpPr>
            <a:spLocks noGrp="1"/>
          </p:cNvSpPr>
          <p:nvPr>
            <p:ph type="body" sz="quarter" idx="20" hasCustomPrompt="1"/>
          </p:nvPr>
        </p:nvSpPr>
        <p:spPr>
          <a:xfrm>
            <a:off x="7011016" y="1713962"/>
            <a:ext cx="1693862"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14" name="Text Placeholder 19">
            <a:extLst>
              <a:ext uri="{FF2B5EF4-FFF2-40B4-BE49-F238E27FC236}">
                <a16:creationId xmlns:a16="http://schemas.microsoft.com/office/drawing/2014/main" id="{E283B219-E23C-574F-A8C4-657709BD978B}"/>
              </a:ext>
            </a:extLst>
          </p:cNvPr>
          <p:cNvSpPr>
            <a:spLocks noGrp="1"/>
          </p:cNvSpPr>
          <p:nvPr>
            <p:ph type="body" sz="quarter" idx="10" hasCustomPrompt="1"/>
          </p:nvPr>
        </p:nvSpPr>
        <p:spPr>
          <a:xfrm>
            <a:off x="552450" y="620140"/>
            <a:ext cx="710565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Tree>
    <p:extLst>
      <p:ext uri="{BB962C8B-B14F-4D97-AF65-F5344CB8AC3E}">
        <p14:creationId xmlns:p14="http://schemas.microsoft.com/office/powerpoint/2010/main" val="1557805540"/>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KS 2 Lists Activity Layout">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F9ED6BF-1CF9-447B-9C57-3F4AFCE4D8D0}"/>
              </a:ext>
            </a:extLst>
          </p:cNvPr>
          <p:cNvSpPr/>
          <p:nvPr/>
        </p:nvSpPr>
        <p:spPr>
          <a:xfrm>
            <a:off x="6096000" y="1112443"/>
            <a:ext cx="6095998" cy="54407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3B0EAD7A-C09F-4E13-862A-92DE6804B54F}"/>
              </a:ext>
            </a:extLst>
          </p:cNvPr>
          <p:cNvSpPr/>
          <p:nvPr/>
        </p:nvSpPr>
        <p:spPr>
          <a:xfrm>
            <a:off x="2" y="1112444"/>
            <a:ext cx="6095998" cy="5440757"/>
          </a:xfrm>
          <a:prstGeom prst="rect">
            <a:avLst/>
          </a:prstGeom>
          <a:solidFill>
            <a:srgbClr val="F2F2F2">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34A6C52A-9905-4699-BCDF-B708D6D1652E}"/>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8" name="Title Placeholder 1">
            <a:extLst>
              <a:ext uri="{FF2B5EF4-FFF2-40B4-BE49-F238E27FC236}">
                <a16:creationId xmlns:a16="http://schemas.microsoft.com/office/drawing/2014/main" id="{2B640A6B-D499-483E-9A2B-B327C6551AE9}"/>
              </a:ext>
            </a:extLst>
          </p:cNvPr>
          <p:cNvSpPr>
            <a:spLocks noGrp="1"/>
          </p:cNvSpPr>
          <p:nvPr>
            <p:ph type="title" hasCustomPrompt="1"/>
          </p:nvPr>
        </p:nvSpPr>
        <p:spPr>
          <a:xfrm>
            <a:off x="552099" y="204234"/>
            <a:ext cx="10515600" cy="520418"/>
          </a:xfrm>
          <a:prstGeom prst="rect">
            <a:avLst/>
          </a:prstGeom>
        </p:spPr>
        <p:txBody>
          <a:bodyPr vert="horz" lIns="91440" tIns="45720" rIns="91440" bIns="45720" rtlCol="0" anchor="ctr">
            <a:normAutofit/>
          </a:bodyPr>
          <a:lstStyle>
            <a:lvl1pPr>
              <a:defRPr sz="2800">
                <a:solidFill>
                  <a:srgbClr val="004876"/>
                </a:solidFill>
                <a:latin typeface="+mj-lt"/>
              </a:defRPr>
            </a:lvl1pPr>
          </a:lstStyle>
          <a:p>
            <a:r>
              <a:rPr lang="en-US"/>
              <a:t>Title</a:t>
            </a:r>
          </a:p>
        </p:txBody>
      </p:sp>
      <p:sp>
        <p:nvSpPr>
          <p:cNvPr id="20" name="Text Placeholder 13">
            <a:extLst>
              <a:ext uri="{FF2B5EF4-FFF2-40B4-BE49-F238E27FC236}">
                <a16:creationId xmlns:a16="http://schemas.microsoft.com/office/drawing/2014/main" id="{0D9B3DAA-A3BE-4E62-874A-69EEC9E0248C}"/>
              </a:ext>
            </a:extLst>
          </p:cNvPr>
          <p:cNvSpPr>
            <a:spLocks noGrp="1"/>
          </p:cNvSpPr>
          <p:nvPr>
            <p:ph type="body" sz="quarter" idx="12" hasCustomPrompt="1"/>
          </p:nvPr>
        </p:nvSpPr>
        <p:spPr>
          <a:xfrm>
            <a:off x="552099" y="2198077"/>
            <a:ext cx="3803035" cy="3684522"/>
          </a:xfrm>
        </p:spPr>
        <p:txBody>
          <a:bodyPr anchor="t">
            <a:normAutofit/>
          </a:bodyPr>
          <a:lstStyle>
            <a:lvl1pPr marL="285750" indent="-285750">
              <a:buFont typeface="Arial" panose="020B0604020202020204" pitchFamily="34" charset="0"/>
              <a:buChar char="•"/>
              <a:defRPr sz="1600">
                <a:solidFill>
                  <a:srgbClr val="004876"/>
                </a:solidFill>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31" name="Text Placeholder 13">
            <a:extLst>
              <a:ext uri="{FF2B5EF4-FFF2-40B4-BE49-F238E27FC236}">
                <a16:creationId xmlns:a16="http://schemas.microsoft.com/office/drawing/2014/main" id="{850B40D1-E798-441B-AD5B-383D8F5B48E8}"/>
              </a:ext>
            </a:extLst>
          </p:cNvPr>
          <p:cNvSpPr>
            <a:spLocks noGrp="1"/>
          </p:cNvSpPr>
          <p:nvPr>
            <p:ph type="body" sz="quarter" idx="18" hasCustomPrompt="1"/>
          </p:nvPr>
        </p:nvSpPr>
        <p:spPr>
          <a:xfrm>
            <a:off x="6096001" y="2198077"/>
            <a:ext cx="4267200" cy="3684522"/>
          </a:xfrm>
        </p:spPr>
        <p:txBody>
          <a:bodyPr anchor="t">
            <a:normAutofit/>
          </a:bodyPr>
          <a:lstStyle>
            <a:lvl1pPr marL="285750" indent="-285750">
              <a:buFont typeface="Arial" panose="020B0604020202020204" pitchFamily="34" charset="0"/>
              <a:buChar char="•"/>
              <a:defRPr sz="1600">
                <a:solidFill>
                  <a:srgbClr val="004876"/>
                </a:solidFill>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14" name="Text Placeholder 19">
            <a:extLst>
              <a:ext uri="{FF2B5EF4-FFF2-40B4-BE49-F238E27FC236}">
                <a16:creationId xmlns:a16="http://schemas.microsoft.com/office/drawing/2014/main" id="{E283B219-E23C-574F-A8C4-657709BD978B}"/>
              </a:ext>
            </a:extLst>
          </p:cNvPr>
          <p:cNvSpPr>
            <a:spLocks noGrp="1"/>
          </p:cNvSpPr>
          <p:nvPr>
            <p:ph type="body" sz="quarter" idx="10" hasCustomPrompt="1"/>
          </p:nvPr>
        </p:nvSpPr>
        <p:spPr>
          <a:xfrm>
            <a:off x="552450" y="620140"/>
            <a:ext cx="710565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pic>
        <p:nvPicPr>
          <p:cNvPr id="15" name="Graphic 14">
            <a:extLst>
              <a:ext uri="{FF2B5EF4-FFF2-40B4-BE49-F238E27FC236}">
                <a16:creationId xmlns:a16="http://schemas.microsoft.com/office/drawing/2014/main" id="{CDB65B57-6200-DD42-AA9A-32F93EA79F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5080" y="777239"/>
            <a:ext cx="274320" cy="274320"/>
          </a:xfrm>
          <a:prstGeom prst="rect">
            <a:avLst/>
          </a:prstGeom>
        </p:spPr>
      </p:pic>
      <p:sp>
        <p:nvSpPr>
          <p:cNvPr id="16" name="Rounded Rectangle 15">
            <a:extLst>
              <a:ext uri="{FF2B5EF4-FFF2-40B4-BE49-F238E27FC236}">
                <a16:creationId xmlns:a16="http://schemas.microsoft.com/office/drawing/2014/main" id="{B0E050EB-318A-1A4B-8B3A-9210A2F8B396}"/>
              </a:ext>
            </a:extLst>
          </p:cNvPr>
          <p:cNvSpPr/>
          <p:nvPr/>
        </p:nvSpPr>
        <p:spPr>
          <a:xfrm>
            <a:off x="9064429" y="733028"/>
            <a:ext cx="2682093" cy="362743"/>
          </a:xfrm>
          <a:prstGeom prst="roundRect">
            <a:avLst>
              <a:gd name="adj" fmla="val 50000"/>
            </a:avLst>
          </a:prstGeom>
          <a:noFill/>
          <a:ln>
            <a:solidFill>
              <a:srgbClr val="7B9D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9">
            <a:extLst>
              <a:ext uri="{FF2B5EF4-FFF2-40B4-BE49-F238E27FC236}">
                <a16:creationId xmlns:a16="http://schemas.microsoft.com/office/drawing/2014/main" id="{3C4A35BA-8BE3-6142-AAFE-A718780D1FFA}"/>
              </a:ext>
            </a:extLst>
          </p:cNvPr>
          <p:cNvSpPr txBox="1">
            <a:spLocks/>
          </p:cNvSpPr>
          <p:nvPr/>
        </p:nvSpPr>
        <p:spPr>
          <a:xfrm>
            <a:off x="9064430" y="785018"/>
            <a:ext cx="1129673" cy="25876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rgbClr val="7B9D6A"/>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ACTIVITY</a:t>
            </a:r>
          </a:p>
        </p:txBody>
      </p:sp>
      <p:sp>
        <p:nvSpPr>
          <p:cNvPr id="22" name="Text Placeholder 9">
            <a:extLst>
              <a:ext uri="{FF2B5EF4-FFF2-40B4-BE49-F238E27FC236}">
                <a16:creationId xmlns:a16="http://schemas.microsoft.com/office/drawing/2014/main" id="{A2D38FB3-3F0F-654F-982B-5B02788E2269}"/>
              </a:ext>
            </a:extLst>
          </p:cNvPr>
          <p:cNvSpPr txBox="1">
            <a:spLocks/>
          </p:cNvSpPr>
          <p:nvPr/>
        </p:nvSpPr>
        <p:spPr>
          <a:xfrm>
            <a:off x="10327809" y="785018"/>
            <a:ext cx="612528" cy="25876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rgbClr val="7B9D6A"/>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solidFill>
                  <a:schemeClr val="tx1">
                    <a:lumMod val="85000"/>
                    <a:lumOff val="15000"/>
                  </a:schemeClr>
                </a:solidFill>
                <a:latin typeface="+mn-lt"/>
              </a:rPr>
              <a:t>TIME:</a:t>
            </a:r>
          </a:p>
        </p:txBody>
      </p:sp>
      <p:sp>
        <p:nvSpPr>
          <p:cNvPr id="4" name="Text Placeholder 3">
            <a:extLst>
              <a:ext uri="{FF2B5EF4-FFF2-40B4-BE49-F238E27FC236}">
                <a16:creationId xmlns:a16="http://schemas.microsoft.com/office/drawing/2014/main" id="{643CF90F-7A86-5647-A6D9-2024F3A890EB}"/>
              </a:ext>
            </a:extLst>
          </p:cNvPr>
          <p:cNvSpPr>
            <a:spLocks noGrp="1"/>
          </p:cNvSpPr>
          <p:nvPr>
            <p:ph type="body" sz="quarter" idx="20" hasCustomPrompt="1"/>
          </p:nvPr>
        </p:nvSpPr>
        <p:spPr>
          <a:xfrm>
            <a:off x="10789414" y="777875"/>
            <a:ext cx="724445" cy="265113"/>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t>XX MIN</a:t>
            </a:r>
          </a:p>
        </p:txBody>
      </p:sp>
      <p:sp>
        <p:nvSpPr>
          <p:cNvPr id="6" name="TextBox 5">
            <a:extLst>
              <a:ext uri="{FF2B5EF4-FFF2-40B4-BE49-F238E27FC236}">
                <a16:creationId xmlns:a16="http://schemas.microsoft.com/office/drawing/2014/main" id="{BFA970E3-DC2A-264E-9C1D-EC9D51CC0549}"/>
              </a:ext>
            </a:extLst>
          </p:cNvPr>
          <p:cNvSpPr txBox="1"/>
          <p:nvPr/>
        </p:nvSpPr>
        <p:spPr>
          <a:xfrm>
            <a:off x="6095999" y="1751802"/>
            <a:ext cx="26052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4876"/>
                </a:solidFill>
                <a:latin typeface="+mj-lt"/>
              </a:rPr>
              <a:t>Our Acceptance Criteria:</a:t>
            </a:r>
          </a:p>
        </p:txBody>
      </p:sp>
      <p:sp>
        <p:nvSpPr>
          <p:cNvPr id="2" name="Rectangle 1">
            <a:extLst>
              <a:ext uri="{FF2B5EF4-FFF2-40B4-BE49-F238E27FC236}">
                <a16:creationId xmlns:a16="http://schemas.microsoft.com/office/drawing/2014/main" id="{0C19A139-2256-5C52-AEBB-1597486B4C05}"/>
              </a:ext>
            </a:extLst>
          </p:cNvPr>
          <p:cNvSpPr/>
          <p:nvPr userDrawn="1"/>
        </p:nvSpPr>
        <p:spPr>
          <a:xfrm>
            <a:off x="6096000" y="1112443"/>
            <a:ext cx="6095998" cy="54407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9B3D0EF7-45B2-E582-00F5-9B534D815094}"/>
              </a:ext>
            </a:extLst>
          </p:cNvPr>
          <p:cNvSpPr/>
          <p:nvPr userDrawn="1"/>
        </p:nvSpPr>
        <p:spPr>
          <a:xfrm>
            <a:off x="2" y="1112444"/>
            <a:ext cx="6095998" cy="5440757"/>
          </a:xfrm>
          <a:prstGeom prst="rect">
            <a:avLst/>
          </a:prstGeom>
          <a:solidFill>
            <a:srgbClr val="F2F2F2">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B3C5F91D-8814-5E26-7955-088A516AEEE2}"/>
              </a:ext>
            </a:extLst>
          </p:cNvPr>
          <p:cNvSpPr txBox="1"/>
          <p:nvPr userDrawn="1"/>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pic>
        <p:nvPicPr>
          <p:cNvPr id="8" name="Graphic 7">
            <a:extLst>
              <a:ext uri="{FF2B5EF4-FFF2-40B4-BE49-F238E27FC236}">
                <a16:creationId xmlns:a16="http://schemas.microsoft.com/office/drawing/2014/main" id="{A77C8E92-11F3-3BD2-992E-CBB4CFE467A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5080" y="777239"/>
            <a:ext cx="274320" cy="274320"/>
          </a:xfrm>
          <a:prstGeom prst="rect">
            <a:avLst/>
          </a:prstGeom>
        </p:spPr>
      </p:pic>
      <p:sp>
        <p:nvSpPr>
          <p:cNvPr id="9" name="Rounded Rectangle 8">
            <a:extLst>
              <a:ext uri="{FF2B5EF4-FFF2-40B4-BE49-F238E27FC236}">
                <a16:creationId xmlns:a16="http://schemas.microsoft.com/office/drawing/2014/main" id="{A7DFBBE7-5DEB-ADC3-6465-E77FEECE11E1}"/>
              </a:ext>
            </a:extLst>
          </p:cNvPr>
          <p:cNvSpPr/>
          <p:nvPr userDrawn="1"/>
        </p:nvSpPr>
        <p:spPr>
          <a:xfrm>
            <a:off x="9064429" y="733028"/>
            <a:ext cx="2682093" cy="362743"/>
          </a:xfrm>
          <a:prstGeom prst="roundRect">
            <a:avLst>
              <a:gd name="adj" fmla="val 50000"/>
            </a:avLst>
          </a:prstGeom>
          <a:noFill/>
          <a:ln>
            <a:solidFill>
              <a:srgbClr val="7B9D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61EE765E-F13F-515E-511D-6144DAE4BBBB}"/>
              </a:ext>
            </a:extLst>
          </p:cNvPr>
          <p:cNvSpPr txBox="1">
            <a:spLocks/>
          </p:cNvSpPr>
          <p:nvPr userDrawn="1"/>
        </p:nvSpPr>
        <p:spPr>
          <a:xfrm>
            <a:off x="9064430" y="785018"/>
            <a:ext cx="1129673" cy="25876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rgbClr val="7B9D6A"/>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ACTIVITY</a:t>
            </a:r>
          </a:p>
        </p:txBody>
      </p:sp>
      <p:sp>
        <p:nvSpPr>
          <p:cNvPr id="11" name="Text Placeholder 9">
            <a:extLst>
              <a:ext uri="{FF2B5EF4-FFF2-40B4-BE49-F238E27FC236}">
                <a16:creationId xmlns:a16="http://schemas.microsoft.com/office/drawing/2014/main" id="{6D58C8D6-09F6-59BB-5190-92894077D01B}"/>
              </a:ext>
            </a:extLst>
          </p:cNvPr>
          <p:cNvSpPr txBox="1">
            <a:spLocks/>
          </p:cNvSpPr>
          <p:nvPr userDrawn="1"/>
        </p:nvSpPr>
        <p:spPr>
          <a:xfrm>
            <a:off x="10327809" y="785018"/>
            <a:ext cx="612528" cy="25876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rgbClr val="7B9D6A"/>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solidFill>
                  <a:schemeClr val="tx1">
                    <a:lumMod val="85000"/>
                    <a:lumOff val="15000"/>
                  </a:schemeClr>
                </a:solidFill>
                <a:latin typeface="+mn-lt"/>
              </a:rPr>
              <a:t>TIME:</a:t>
            </a:r>
          </a:p>
        </p:txBody>
      </p:sp>
      <p:sp>
        <p:nvSpPr>
          <p:cNvPr id="12" name="TextBox 11">
            <a:extLst>
              <a:ext uri="{FF2B5EF4-FFF2-40B4-BE49-F238E27FC236}">
                <a16:creationId xmlns:a16="http://schemas.microsoft.com/office/drawing/2014/main" id="{0784F685-8DAE-F3D1-9462-77384CEAADBD}"/>
              </a:ext>
            </a:extLst>
          </p:cNvPr>
          <p:cNvSpPr txBox="1"/>
          <p:nvPr userDrawn="1"/>
        </p:nvSpPr>
        <p:spPr>
          <a:xfrm>
            <a:off x="6095999" y="1751802"/>
            <a:ext cx="26052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38567B"/>
                </a:solidFill>
                <a:latin typeface="+mj-lt"/>
              </a:rPr>
              <a:t>Our Acceptance Criteria:</a:t>
            </a:r>
          </a:p>
        </p:txBody>
      </p:sp>
    </p:spTree>
    <p:extLst>
      <p:ext uri="{BB962C8B-B14F-4D97-AF65-F5344CB8AC3E}">
        <p14:creationId xmlns:p14="http://schemas.microsoft.com/office/powerpoint/2010/main" val="3341016102"/>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KS 3 Lists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0EAD7A-C09F-4E13-862A-92DE6804B54F}"/>
              </a:ext>
            </a:extLst>
          </p:cNvPr>
          <p:cNvSpPr/>
          <p:nvPr/>
        </p:nvSpPr>
        <p:spPr>
          <a:xfrm>
            <a:off x="2" y="1112444"/>
            <a:ext cx="12191998" cy="54407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E23B4F3F-D801-4D97-8F62-0F907053F9AE}"/>
              </a:ext>
            </a:extLst>
          </p:cNvPr>
          <p:cNvSpPr/>
          <p:nvPr/>
        </p:nvSpPr>
        <p:spPr>
          <a:xfrm>
            <a:off x="4069178" y="1112446"/>
            <a:ext cx="4053645" cy="5440754"/>
          </a:xfrm>
          <a:prstGeom prst="rect">
            <a:avLst/>
          </a:prstGeom>
          <a:solidFill>
            <a:srgbClr val="D9D9D9">
              <a:alpha val="3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34A6C52A-9905-4699-BCDF-B708D6D1652E}"/>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8" name="Title Placeholder 1">
            <a:extLst>
              <a:ext uri="{FF2B5EF4-FFF2-40B4-BE49-F238E27FC236}">
                <a16:creationId xmlns:a16="http://schemas.microsoft.com/office/drawing/2014/main" id="{2B640A6B-D499-483E-9A2B-B327C6551AE9}"/>
              </a:ext>
            </a:extLst>
          </p:cNvPr>
          <p:cNvSpPr>
            <a:spLocks noGrp="1"/>
          </p:cNvSpPr>
          <p:nvPr>
            <p:ph type="title" hasCustomPrompt="1"/>
          </p:nvPr>
        </p:nvSpPr>
        <p:spPr>
          <a:xfrm>
            <a:off x="552099" y="204234"/>
            <a:ext cx="10515600" cy="520418"/>
          </a:xfrm>
          <a:prstGeom prst="rect">
            <a:avLst/>
          </a:prstGeom>
        </p:spPr>
        <p:txBody>
          <a:bodyPr vert="horz" lIns="91440" tIns="45720" rIns="91440" bIns="45720" rtlCol="0" anchor="ctr">
            <a:normAutofit/>
          </a:bodyPr>
          <a:lstStyle>
            <a:lvl1pPr>
              <a:defRPr sz="2800">
                <a:solidFill>
                  <a:srgbClr val="004876"/>
                </a:solidFill>
                <a:latin typeface="+mj-lt"/>
              </a:defRPr>
            </a:lvl1pPr>
          </a:lstStyle>
          <a:p>
            <a:r>
              <a:rPr lang="en-US"/>
              <a:t>Title</a:t>
            </a:r>
          </a:p>
        </p:txBody>
      </p:sp>
      <p:sp>
        <p:nvSpPr>
          <p:cNvPr id="20" name="Text Placeholder 13">
            <a:extLst>
              <a:ext uri="{FF2B5EF4-FFF2-40B4-BE49-F238E27FC236}">
                <a16:creationId xmlns:a16="http://schemas.microsoft.com/office/drawing/2014/main" id="{0D9B3DAA-A3BE-4E62-874A-69EEC9E0248C}"/>
              </a:ext>
            </a:extLst>
          </p:cNvPr>
          <p:cNvSpPr>
            <a:spLocks noGrp="1"/>
          </p:cNvSpPr>
          <p:nvPr>
            <p:ph type="body" sz="quarter" idx="12" hasCustomPrompt="1"/>
          </p:nvPr>
        </p:nvSpPr>
        <p:spPr>
          <a:xfrm>
            <a:off x="336541" y="2198077"/>
            <a:ext cx="3356235" cy="3684522"/>
          </a:xfrm>
        </p:spPr>
        <p:txBody>
          <a:bodyPr anchor="t">
            <a:normAutofit/>
          </a:bodyPr>
          <a:lstStyle>
            <a:lvl1pPr marL="285750" indent="-285750">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3" name="Text Placeholder 2">
            <a:extLst>
              <a:ext uri="{FF2B5EF4-FFF2-40B4-BE49-F238E27FC236}">
                <a16:creationId xmlns:a16="http://schemas.microsoft.com/office/drawing/2014/main" id="{7A9C8961-C302-45CB-A6C6-F6F6A2D80F11}"/>
              </a:ext>
            </a:extLst>
          </p:cNvPr>
          <p:cNvSpPr>
            <a:spLocks noGrp="1"/>
          </p:cNvSpPr>
          <p:nvPr>
            <p:ph type="body" sz="quarter" idx="13" hasCustomPrompt="1"/>
          </p:nvPr>
        </p:nvSpPr>
        <p:spPr>
          <a:xfrm>
            <a:off x="340592" y="1482725"/>
            <a:ext cx="1693862" cy="258763"/>
          </a:xfrm>
        </p:spPr>
        <p:txBody>
          <a:bodyPr>
            <a:noAutofit/>
          </a:bodyPr>
          <a:lstStyle>
            <a:lvl1pPr marL="0" indent="0">
              <a:buNone/>
              <a:defRPr sz="1800">
                <a:solidFill>
                  <a:srgbClr val="7B9D6A"/>
                </a:solidFill>
                <a:latin typeface="+mj-lt"/>
              </a:defRPr>
            </a:lvl1pPr>
          </a:lstStyle>
          <a:p>
            <a:pPr lvl="0"/>
            <a:r>
              <a:rPr lang="en-US"/>
              <a:t>Title</a:t>
            </a:r>
          </a:p>
        </p:txBody>
      </p:sp>
      <p:sp>
        <p:nvSpPr>
          <p:cNvPr id="21" name="Text Placeholder 2">
            <a:extLst>
              <a:ext uri="{FF2B5EF4-FFF2-40B4-BE49-F238E27FC236}">
                <a16:creationId xmlns:a16="http://schemas.microsoft.com/office/drawing/2014/main" id="{890A7C1B-E9EC-4FCF-A789-9AE8164A2DB4}"/>
              </a:ext>
            </a:extLst>
          </p:cNvPr>
          <p:cNvSpPr>
            <a:spLocks noGrp="1"/>
          </p:cNvSpPr>
          <p:nvPr>
            <p:ph type="body" sz="quarter" idx="14" hasCustomPrompt="1"/>
          </p:nvPr>
        </p:nvSpPr>
        <p:spPr>
          <a:xfrm>
            <a:off x="340592" y="1713962"/>
            <a:ext cx="1693862"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28" name="Text Placeholder 13">
            <a:extLst>
              <a:ext uri="{FF2B5EF4-FFF2-40B4-BE49-F238E27FC236}">
                <a16:creationId xmlns:a16="http://schemas.microsoft.com/office/drawing/2014/main" id="{08FBDDC9-489D-4CAB-B3BF-4E44EE85FCE9}"/>
              </a:ext>
            </a:extLst>
          </p:cNvPr>
          <p:cNvSpPr>
            <a:spLocks noGrp="1"/>
          </p:cNvSpPr>
          <p:nvPr>
            <p:ph type="body" sz="quarter" idx="15" hasCustomPrompt="1"/>
          </p:nvPr>
        </p:nvSpPr>
        <p:spPr>
          <a:xfrm>
            <a:off x="4457194" y="2198077"/>
            <a:ext cx="3356235" cy="3684522"/>
          </a:xfrm>
        </p:spPr>
        <p:txBody>
          <a:bodyPr anchor="t">
            <a:normAutofit/>
          </a:bodyPr>
          <a:lstStyle>
            <a:lvl1pPr marL="285750" indent="-285750">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29" name="Text Placeholder 2">
            <a:extLst>
              <a:ext uri="{FF2B5EF4-FFF2-40B4-BE49-F238E27FC236}">
                <a16:creationId xmlns:a16="http://schemas.microsoft.com/office/drawing/2014/main" id="{3952A338-5639-4E63-8086-538999CD82A3}"/>
              </a:ext>
            </a:extLst>
          </p:cNvPr>
          <p:cNvSpPr>
            <a:spLocks noGrp="1"/>
          </p:cNvSpPr>
          <p:nvPr>
            <p:ph type="body" sz="quarter" idx="16" hasCustomPrompt="1"/>
          </p:nvPr>
        </p:nvSpPr>
        <p:spPr>
          <a:xfrm>
            <a:off x="4461245" y="1482725"/>
            <a:ext cx="1693862" cy="258763"/>
          </a:xfrm>
        </p:spPr>
        <p:txBody>
          <a:bodyPr>
            <a:noAutofit/>
          </a:bodyPr>
          <a:lstStyle>
            <a:lvl1pPr marL="0" indent="0">
              <a:buNone/>
              <a:defRPr sz="1800">
                <a:solidFill>
                  <a:srgbClr val="7B9D6A"/>
                </a:solidFill>
                <a:latin typeface="+mj-lt"/>
              </a:defRPr>
            </a:lvl1pPr>
          </a:lstStyle>
          <a:p>
            <a:pPr lvl="0"/>
            <a:r>
              <a:rPr lang="en-US"/>
              <a:t>Title</a:t>
            </a:r>
          </a:p>
        </p:txBody>
      </p:sp>
      <p:sp>
        <p:nvSpPr>
          <p:cNvPr id="30" name="Text Placeholder 2">
            <a:extLst>
              <a:ext uri="{FF2B5EF4-FFF2-40B4-BE49-F238E27FC236}">
                <a16:creationId xmlns:a16="http://schemas.microsoft.com/office/drawing/2014/main" id="{558BD8FB-27A5-497E-8B95-51CE7B2C9486}"/>
              </a:ext>
            </a:extLst>
          </p:cNvPr>
          <p:cNvSpPr>
            <a:spLocks noGrp="1"/>
          </p:cNvSpPr>
          <p:nvPr>
            <p:ph type="body" sz="quarter" idx="17" hasCustomPrompt="1"/>
          </p:nvPr>
        </p:nvSpPr>
        <p:spPr>
          <a:xfrm>
            <a:off x="4461245" y="1713962"/>
            <a:ext cx="1693862"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31" name="Text Placeholder 13">
            <a:extLst>
              <a:ext uri="{FF2B5EF4-FFF2-40B4-BE49-F238E27FC236}">
                <a16:creationId xmlns:a16="http://schemas.microsoft.com/office/drawing/2014/main" id="{850B40D1-E798-441B-AD5B-383D8F5B48E8}"/>
              </a:ext>
            </a:extLst>
          </p:cNvPr>
          <p:cNvSpPr>
            <a:spLocks noGrp="1"/>
          </p:cNvSpPr>
          <p:nvPr>
            <p:ph type="body" sz="quarter" idx="18" hasCustomPrompt="1"/>
          </p:nvPr>
        </p:nvSpPr>
        <p:spPr>
          <a:xfrm>
            <a:off x="8443035" y="2198077"/>
            <a:ext cx="3356235" cy="3684522"/>
          </a:xfrm>
        </p:spPr>
        <p:txBody>
          <a:bodyPr anchor="t">
            <a:normAutofit/>
          </a:bodyPr>
          <a:lstStyle>
            <a:lvl1pPr marL="285750" indent="-285750">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32" name="Text Placeholder 2">
            <a:extLst>
              <a:ext uri="{FF2B5EF4-FFF2-40B4-BE49-F238E27FC236}">
                <a16:creationId xmlns:a16="http://schemas.microsoft.com/office/drawing/2014/main" id="{316CB40B-D528-43EE-B588-61A0E963B83C}"/>
              </a:ext>
            </a:extLst>
          </p:cNvPr>
          <p:cNvSpPr>
            <a:spLocks noGrp="1"/>
          </p:cNvSpPr>
          <p:nvPr>
            <p:ph type="body" sz="quarter" idx="19" hasCustomPrompt="1"/>
          </p:nvPr>
        </p:nvSpPr>
        <p:spPr>
          <a:xfrm>
            <a:off x="8447086" y="1482725"/>
            <a:ext cx="1693862" cy="258763"/>
          </a:xfrm>
        </p:spPr>
        <p:txBody>
          <a:bodyPr>
            <a:noAutofit/>
          </a:bodyPr>
          <a:lstStyle>
            <a:lvl1pPr marL="0" indent="0">
              <a:buNone/>
              <a:defRPr sz="1800">
                <a:solidFill>
                  <a:srgbClr val="7B9D6A"/>
                </a:solidFill>
                <a:latin typeface="+mj-lt"/>
              </a:defRPr>
            </a:lvl1pPr>
          </a:lstStyle>
          <a:p>
            <a:pPr lvl="0"/>
            <a:r>
              <a:rPr lang="en-US"/>
              <a:t>Title</a:t>
            </a:r>
          </a:p>
        </p:txBody>
      </p:sp>
      <p:sp>
        <p:nvSpPr>
          <p:cNvPr id="33" name="Text Placeholder 2">
            <a:extLst>
              <a:ext uri="{FF2B5EF4-FFF2-40B4-BE49-F238E27FC236}">
                <a16:creationId xmlns:a16="http://schemas.microsoft.com/office/drawing/2014/main" id="{4CF14DAC-5C22-4320-BE24-C364375F880C}"/>
              </a:ext>
            </a:extLst>
          </p:cNvPr>
          <p:cNvSpPr>
            <a:spLocks noGrp="1"/>
          </p:cNvSpPr>
          <p:nvPr>
            <p:ph type="body" sz="quarter" idx="20" hasCustomPrompt="1"/>
          </p:nvPr>
        </p:nvSpPr>
        <p:spPr>
          <a:xfrm>
            <a:off x="8447086" y="1713962"/>
            <a:ext cx="1693862"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22" name="Text Placeholder 19">
            <a:extLst>
              <a:ext uri="{FF2B5EF4-FFF2-40B4-BE49-F238E27FC236}">
                <a16:creationId xmlns:a16="http://schemas.microsoft.com/office/drawing/2014/main" id="{1C6A2F0B-7C4A-C041-A032-B6E85C568DB2}"/>
              </a:ext>
            </a:extLst>
          </p:cNvPr>
          <p:cNvSpPr>
            <a:spLocks noGrp="1"/>
          </p:cNvSpPr>
          <p:nvPr>
            <p:ph type="body" sz="quarter" idx="10" hasCustomPrompt="1"/>
          </p:nvPr>
        </p:nvSpPr>
        <p:spPr>
          <a:xfrm>
            <a:off x="552450" y="620140"/>
            <a:ext cx="710565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Tree>
    <p:extLst>
      <p:ext uri="{BB962C8B-B14F-4D97-AF65-F5344CB8AC3E}">
        <p14:creationId xmlns:p14="http://schemas.microsoft.com/office/powerpoint/2010/main" val="1337350629"/>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A66AF1-84BA-4769-A3F8-3A04FEEB4BC6}"/>
              </a:ext>
            </a:extLst>
          </p:cNvPr>
          <p:cNvPicPr>
            <a:picLocks noChangeAspect="1"/>
          </p:cNvPicPr>
          <p:nvPr/>
        </p:nvPicPr>
        <p:blipFill rotWithShape="1">
          <a:blip r:embed="rId2"/>
          <a:srcRect l="-56174" r="38207"/>
          <a:stretch/>
        </p:blipFill>
        <p:spPr>
          <a:xfrm>
            <a:off x="-5555545" y="0"/>
            <a:ext cx="11651545" cy="6858000"/>
          </a:xfrm>
          <a:prstGeom prst="flowChartManualOperation">
            <a:avLst/>
          </a:prstGeom>
          <a:effectLst>
            <a:innerShdw blurRad="444500" dist="317500">
              <a:prstClr val="black">
                <a:alpha val="50000"/>
              </a:prstClr>
            </a:innerShdw>
          </a:effectLst>
        </p:spPr>
      </p:pic>
      <p:grpSp>
        <p:nvGrpSpPr>
          <p:cNvPr id="6" name="Group 5">
            <a:extLst>
              <a:ext uri="{FF2B5EF4-FFF2-40B4-BE49-F238E27FC236}">
                <a16:creationId xmlns:a16="http://schemas.microsoft.com/office/drawing/2014/main" id="{5FBFA6AD-96BC-4E39-A149-7904307018C7}"/>
              </a:ext>
            </a:extLst>
          </p:cNvPr>
          <p:cNvGrpSpPr/>
          <p:nvPr/>
        </p:nvGrpSpPr>
        <p:grpSpPr>
          <a:xfrm>
            <a:off x="5978130" y="2816409"/>
            <a:ext cx="5380726" cy="1507021"/>
            <a:chOff x="1279273" y="2007727"/>
            <a:chExt cx="5380726" cy="1507021"/>
          </a:xfrm>
        </p:grpSpPr>
        <p:sp>
          <p:nvSpPr>
            <p:cNvPr id="7" name="TextBox 6">
              <a:extLst>
                <a:ext uri="{FF2B5EF4-FFF2-40B4-BE49-F238E27FC236}">
                  <a16:creationId xmlns:a16="http://schemas.microsoft.com/office/drawing/2014/main" id="{13DF18B2-351C-4BA0-8347-7288AB813378}"/>
                </a:ext>
              </a:extLst>
            </p:cNvPr>
            <p:cNvSpPr txBox="1"/>
            <p:nvPr/>
          </p:nvSpPr>
          <p:spPr>
            <a:xfrm>
              <a:off x="1279273" y="2007727"/>
              <a:ext cx="3413114" cy="646331"/>
            </a:xfrm>
            <a:prstGeom prst="rect">
              <a:avLst/>
            </a:prstGeom>
            <a:noFill/>
          </p:spPr>
          <p:txBody>
            <a:bodyPr wrap="none" rtlCol="0">
              <a:spAutoFit/>
            </a:bodyPr>
            <a:lstStyle/>
            <a:p>
              <a:r>
                <a:rPr lang="en-US" sz="3600">
                  <a:solidFill>
                    <a:srgbClr val="004876"/>
                  </a:solidFill>
                  <a:latin typeface="Helvetica Neue Thin" panose="020B0403020202020204" pitchFamily="34" charset="0"/>
                  <a:ea typeface="Helvetica Neue Thin" panose="020B0403020202020204" pitchFamily="34" charset="0"/>
                  <a:cs typeface="Roboto Thin" panose="02000000000000000000" pitchFamily="2" charset="0"/>
                </a:rPr>
                <a:t>Do you have any</a:t>
              </a:r>
            </a:p>
          </p:txBody>
        </p:sp>
        <p:sp>
          <p:nvSpPr>
            <p:cNvPr id="8" name="Rectangle 7">
              <a:extLst>
                <a:ext uri="{FF2B5EF4-FFF2-40B4-BE49-F238E27FC236}">
                  <a16:creationId xmlns:a16="http://schemas.microsoft.com/office/drawing/2014/main" id="{7EA4CE44-005B-4AF4-B08A-66A3529FD845}"/>
                </a:ext>
              </a:extLst>
            </p:cNvPr>
            <p:cNvSpPr/>
            <p:nvPr/>
          </p:nvSpPr>
          <p:spPr>
            <a:xfrm>
              <a:off x="3609164" y="2745307"/>
              <a:ext cx="3050835" cy="769441"/>
            </a:xfrm>
            <a:prstGeom prst="rect">
              <a:avLst/>
            </a:prstGeom>
          </p:spPr>
          <p:txBody>
            <a:bodyPr wrap="none">
              <a:spAutoFit/>
            </a:bodyPr>
            <a:lstStyle/>
            <a:p>
              <a:pPr algn="r"/>
              <a:r>
                <a:rPr lang="en-US" sz="440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Questions?</a:t>
              </a:r>
            </a:p>
          </p:txBody>
        </p:sp>
      </p:grpSp>
    </p:spTree>
    <p:extLst>
      <p:ext uri="{BB962C8B-B14F-4D97-AF65-F5344CB8AC3E}">
        <p14:creationId xmlns:p14="http://schemas.microsoft.com/office/powerpoint/2010/main" val="3654464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KS_homework_item_5">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80251-D7EA-3445-87A6-41C42321B4AD}"/>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5" name="Text Placeholder 19">
            <a:extLst>
              <a:ext uri="{FF2B5EF4-FFF2-40B4-BE49-F238E27FC236}">
                <a16:creationId xmlns:a16="http://schemas.microsoft.com/office/drawing/2014/main" id="{8BF9C7B8-0023-5D44-897D-46B490C6E10B}"/>
              </a:ext>
            </a:extLst>
          </p:cNvPr>
          <p:cNvSpPr>
            <a:spLocks noGrp="1"/>
          </p:cNvSpPr>
          <p:nvPr>
            <p:ph type="body" sz="quarter" idx="10" hasCustomPrompt="1"/>
          </p:nvPr>
        </p:nvSpPr>
        <p:spPr>
          <a:xfrm>
            <a:off x="552450" y="620140"/>
            <a:ext cx="710565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grpSp>
        <p:nvGrpSpPr>
          <p:cNvPr id="6" name="Group 5">
            <a:extLst>
              <a:ext uri="{FF2B5EF4-FFF2-40B4-BE49-F238E27FC236}">
                <a16:creationId xmlns:a16="http://schemas.microsoft.com/office/drawing/2014/main" id="{3D0AB517-9445-3E44-90FB-E20118D9C3B0}"/>
              </a:ext>
            </a:extLst>
          </p:cNvPr>
          <p:cNvGrpSpPr/>
          <p:nvPr/>
        </p:nvGrpSpPr>
        <p:grpSpPr>
          <a:xfrm>
            <a:off x="1077576" y="1243072"/>
            <a:ext cx="2153526" cy="630173"/>
            <a:chOff x="945934" y="1401444"/>
            <a:chExt cx="2153526" cy="630173"/>
          </a:xfrm>
        </p:grpSpPr>
        <p:sp>
          <p:nvSpPr>
            <p:cNvPr id="7" name="TextBox 6">
              <a:extLst>
                <a:ext uri="{FF2B5EF4-FFF2-40B4-BE49-F238E27FC236}">
                  <a16:creationId xmlns:a16="http://schemas.microsoft.com/office/drawing/2014/main" id="{82F96A5D-1477-A947-B895-850E89E216DC}"/>
                </a:ext>
              </a:extLst>
            </p:cNvPr>
            <p:cNvSpPr txBox="1"/>
            <p:nvPr/>
          </p:nvSpPr>
          <p:spPr>
            <a:xfrm>
              <a:off x="1588529" y="1401837"/>
              <a:ext cx="1510931"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solidFill>
                    <a:srgbClr val="004876"/>
                  </a:solidFill>
                  <a:effectLst/>
                  <a:uLnTx/>
                  <a:uFillTx/>
                  <a:latin typeface="Source Sans Pro Semibold" panose="020B0503030403020204" pitchFamily="34" charset="0"/>
                  <a:ea typeface="Roboto" panose="02000000000000000000" pitchFamily="2" charset="0"/>
                  <a:cs typeface="Roboto" panose="02000000000000000000" pitchFamily="2" charset="0"/>
                </a:rPr>
                <a:t>Actions</a:t>
              </a:r>
            </a:p>
          </p:txBody>
        </p:sp>
        <p:sp>
          <p:nvSpPr>
            <p:cNvPr id="8" name="Oval 7">
              <a:extLst>
                <a:ext uri="{FF2B5EF4-FFF2-40B4-BE49-F238E27FC236}">
                  <a16:creationId xmlns:a16="http://schemas.microsoft.com/office/drawing/2014/main" id="{FEC7F67A-08D4-B04F-A64D-387962A1DB6F}"/>
                </a:ext>
              </a:extLst>
            </p:cNvPr>
            <p:cNvSpPr/>
            <p:nvPr/>
          </p:nvSpPr>
          <p:spPr>
            <a:xfrm>
              <a:off x="945934" y="1401444"/>
              <a:ext cx="630173" cy="630173"/>
            </a:xfrm>
            <a:prstGeom prst="ellipse">
              <a:avLst/>
            </a:prstGeom>
            <a:solidFill>
              <a:srgbClr val="D9E7F2">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grpSp>
      <p:grpSp>
        <p:nvGrpSpPr>
          <p:cNvPr id="9" name="Group 8">
            <a:extLst>
              <a:ext uri="{FF2B5EF4-FFF2-40B4-BE49-F238E27FC236}">
                <a16:creationId xmlns:a16="http://schemas.microsoft.com/office/drawing/2014/main" id="{7584A004-6324-EA41-8BC5-5531EC01D8A8}"/>
              </a:ext>
            </a:extLst>
          </p:cNvPr>
          <p:cNvGrpSpPr/>
          <p:nvPr/>
        </p:nvGrpSpPr>
        <p:grpSpPr>
          <a:xfrm>
            <a:off x="5507054" y="1243072"/>
            <a:ext cx="3362983" cy="678611"/>
            <a:chOff x="4629111" y="1398797"/>
            <a:chExt cx="3362983" cy="678611"/>
          </a:xfrm>
        </p:grpSpPr>
        <p:sp>
          <p:nvSpPr>
            <p:cNvPr id="10" name="TextBox 9">
              <a:extLst>
                <a:ext uri="{FF2B5EF4-FFF2-40B4-BE49-F238E27FC236}">
                  <a16:creationId xmlns:a16="http://schemas.microsoft.com/office/drawing/2014/main" id="{3DEBA40E-8433-EB44-B4C6-E1B69B20655B}"/>
                </a:ext>
              </a:extLst>
            </p:cNvPr>
            <p:cNvSpPr txBox="1"/>
            <p:nvPr/>
          </p:nvSpPr>
          <p:spPr>
            <a:xfrm>
              <a:off x="5271706" y="1431077"/>
              <a:ext cx="2720388" cy="64633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u="none" strike="noStrike" kern="1200" cap="none" spc="0" normalizeH="0" baseline="0" noProof="0">
                  <a:ln>
                    <a:noFill/>
                  </a:ln>
                  <a:solidFill>
                    <a:srgbClr val="7D9C6A"/>
                  </a:solidFill>
                  <a:effectLst/>
                  <a:uLnTx/>
                  <a:uFillTx/>
                  <a:latin typeface="Source Sans Pro Semibold" panose="020B0503030403020204" pitchFamily="34" charset="0"/>
                  <a:ea typeface="Roboto" panose="02000000000000000000" pitchFamily="2" charset="0"/>
                  <a:cs typeface="Roboto" panose="02000000000000000000" pitchFamily="2" charset="0"/>
                </a:rPr>
                <a:t>Person Who Are Responsible</a:t>
              </a:r>
            </a:p>
          </p:txBody>
        </p:sp>
        <p:sp>
          <p:nvSpPr>
            <p:cNvPr id="11" name="Oval 10">
              <a:extLst>
                <a:ext uri="{FF2B5EF4-FFF2-40B4-BE49-F238E27FC236}">
                  <a16:creationId xmlns:a16="http://schemas.microsoft.com/office/drawing/2014/main" id="{6DD54D49-89A6-5748-AEA7-0350BEACA072}"/>
                </a:ext>
              </a:extLst>
            </p:cNvPr>
            <p:cNvSpPr/>
            <p:nvPr/>
          </p:nvSpPr>
          <p:spPr>
            <a:xfrm>
              <a:off x="4629111" y="1398797"/>
              <a:ext cx="630173" cy="630173"/>
            </a:xfrm>
            <a:prstGeom prst="ellipse">
              <a:avLst/>
            </a:prstGeom>
            <a:solidFill>
              <a:srgbClr val="EBF2E0">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grpSp>
      <p:grpSp>
        <p:nvGrpSpPr>
          <p:cNvPr id="12" name="Group 11">
            <a:extLst>
              <a:ext uri="{FF2B5EF4-FFF2-40B4-BE49-F238E27FC236}">
                <a16:creationId xmlns:a16="http://schemas.microsoft.com/office/drawing/2014/main" id="{B7C020FC-10DF-AA46-BCC6-8F0CFA81C365}"/>
              </a:ext>
            </a:extLst>
          </p:cNvPr>
          <p:cNvGrpSpPr/>
          <p:nvPr/>
        </p:nvGrpSpPr>
        <p:grpSpPr>
          <a:xfrm>
            <a:off x="8907424" y="1243072"/>
            <a:ext cx="1873299" cy="630936"/>
            <a:chOff x="9255655" y="1394006"/>
            <a:chExt cx="1873299" cy="630936"/>
          </a:xfrm>
        </p:grpSpPr>
        <p:sp>
          <p:nvSpPr>
            <p:cNvPr id="13" name="TextBox 12">
              <a:extLst>
                <a:ext uri="{FF2B5EF4-FFF2-40B4-BE49-F238E27FC236}">
                  <a16:creationId xmlns:a16="http://schemas.microsoft.com/office/drawing/2014/main" id="{3308CDE8-8326-4F43-9EB7-1C3E57E6093A}"/>
                </a:ext>
              </a:extLst>
            </p:cNvPr>
            <p:cNvSpPr txBox="1"/>
            <p:nvPr/>
          </p:nvSpPr>
          <p:spPr>
            <a:xfrm>
              <a:off x="9898249" y="1431077"/>
              <a:ext cx="1230705"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a:ln>
                    <a:noFill/>
                  </a:ln>
                  <a:solidFill>
                    <a:srgbClr val="D27244"/>
                  </a:solidFill>
                  <a:effectLst/>
                  <a:uLnTx/>
                  <a:uFillTx/>
                  <a:latin typeface="Source Sans Pro SemiBold" panose="020B0503030403020204" pitchFamily="34" charset="0"/>
                  <a:ea typeface="Roboto" panose="02000000000000000000" pitchFamily="2" charset="0"/>
                  <a:cs typeface="Roboto" panose="02000000000000000000" pitchFamily="2" charset="0"/>
                </a:rPr>
                <a:t>Due Date</a:t>
              </a:r>
            </a:p>
          </p:txBody>
        </p:sp>
        <p:sp>
          <p:nvSpPr>
            <p:cNvPr id="14" name="Oval 13">
              <a:extLst>
                <a:ext uri="{FF2B5EF4-FFF2-40B4-BE49-F238E27FC236}">
                  <a16:creationId xmlns:a16="http://schemas.microsoft.com/office/drawing/2014/main" id="{015A04F4-BBB1-8141-9979-3A00469FC7E9}"/>
                </a:ext>
              </a:extLst>
            </p:cNvPr>
            <p:cNvSpPr/>
            <p:nvPr/>
          </p:nvSpPr>
          <p:spPr>
            <a:xfrm>
              <a:off x="9255655" y="1394006"/>
              <a:ext cx="630936" cy="630936"/>
            </a:xfrm>
            <a:prstGeom prst="ellipse">
              <a:avLst/>
            </a:prstGeom>
            <a:solidFill>
              <a:srgbClr val="FFE4CA">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grpSp>
      <p:grpSp>
        <p:nvGrpSpPr>
          <p:cNvPr id="15" name="Group 14">
            <a:extLst>
              <a:ext uri="{FF2B5EF4-FFF2-40B4-BE49-F238E27FC236}">
                <a16:creationId xmlns:a16="http://schemas.microsoft.com/office/drawing/2014/main" id="{D4BAEB6F-AE7D-DE43-B118-8DD1144B780A}"/>
              </a:ext>
            </a:extLst>
          </p:cNvPr>
          <p:cNvGrpSpPr/>
          <p:nvPr/>
        </p:nvGrpSpPr>
        <p:grpSpPr>
          <a:xfrm>
            <a:off x="900710" y="1989077"/>
            <a:ext cx="10329499" cy="767610"/>
            <a:chOff x="900710" y="2412907"/>
            <a:chExt cx="10329499" cy="767610"/>
          </a:xfrm>
        </p:grpSpPr>
        <p:sp>
          <p:nvSpPr>
            <p:cNvPr id="16" name="Rounded Rectangle 15">
              <a:extLst>
                <a:ext uri="{FF2B5EF4-FFF2-40B4-BE49-F238E27FC236}">
                  <a16:creationId xmlns:a16="http://schemas.microsoft.com/office/drawing/2014/main" id="{AAD25B19-1387-444C-9D02-B8811277E2B8}"/>
                </a:ext>
              </a:extLst>
            </p:cNvPr>
            <p:cNvSpPr/>
            <p:nvPr userDrawn="1"/>
          </p:nvSpPr>
          <p:spPr>
            <a:xfrm>
              <a:off x="1077576" y="2412907"/>
              <a:ext cx="10152633" cy="767610"/>
            </a:xfrm>
            <a:prstGeom prst="roundRect">
              <a:avLst>
                <a:gd name="adj" fmla="val 0"/>
              </a:avLst>
            </a:prstGeom>
            <a:solidFill>
              <a:schemeClr val="bg1"/>
            </a:solidFill>
            <a:ln>
              <a:noFill/>
            </a:ln>
            <a:effectLst>
              <a:outerShdw blurRad="889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5EF5FFB-E2CC-6A42-90D4-B55BC046DB55}"/>
                </a:ext>
              </a:extLst>
            </p:cNvPr>
            <p:cNvSpPr/>
            <p:nvPr/>
          </p:nvSpPr>
          <p:spPr>
            <a:xfrm>
              <a:off x="900710" y="2544160"/>
              <a:ext cx="511004" cy="511004"/>
            </a:xfrm>
            <a:prstGeom prst="ellipse">
              <a:avLst/>
            </a:prstGeom>
            <a:solidFill>
              <a:srgbClr val="00487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1</a:t>
              </a:r>
            </a:p>
          </p:txBody>
        </p:sp>
      </p:grpSp>
      <p:grpSp>
        <p:nvGrpSpPr>
          <p:cNvPr id="21" name="Group 20">
            <a:extLst>
              <a:ext uri="{FF2B5EF4-FFF2-40B4-BE49-F238E27FC236}">
                <a16:creationId xmlns:a16="http://schemas.microsoft.com/office/drawing/2014/main" id="{05EFEBB6-1E3A-E24F-8A2C-702762B3BA0A}"/>
              </a:ext>
            </a:extLst>
          </p:cNvPr>
          <p:cNvGrpSpPr/>
          <p:nvPr/>
        </p:nvGrpSpPr>
        <p:grpSpPr>
          <a:xfrm>
            <a:off x="900709" y="2892221"/>
            <a:ext cx="10329499" cy="767610"/>
            <a:chOff x="900709" y="3230192"/>
            <a:chExt cx="10329499" cy="767610"/>
          </a:xfrm>
        </p:grpSpPr>
        <p:sp>
          <p:nvSpPr>
            <p:cNvPr id="22" name="Rounded Rectangle 21">
              <a:extLst>
                <a:ext uri="{FF2B5EF4-FFF2-40B4-BE49-F238E27FC236}">
                  <a16:creationId xmlns:a16="http://schemas.microsoft.com/office/drawing/2014/main" id="{EBF47D44-03F3-2C4C-987E-C1F03FF03EF1}"/>
                </a:ext>
              </a:extLst>
            </p:cNvPr>
            <p:cNvSpPr/>
            <p:nvPr/>
          </p:nvSpPr>
          <p:spPr>
            <a:xfrm>
              <a:off x="1077575" y="3230192"/>
              <a:ext cx="10152633" cy="767610"/>
            </a:xfrm>
            <a:prstGeom prst="roundRect">
              <a:avLst>
                <a:gd name="adj" fmla="val 0"/>
              </a:avLst>
            </a:prstGeom>
            <a:solidFill>
              <a:schemeClr val="bg1"/>
            </a:solidFill>
            <a:ln>
              <a:noFill/>
            </a:ln>
            <a:effectLst>
              <a:outerShdw blurRad="889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6F1CBAF-9071-3F45-86B4-52334030004D}"/>
                </a:ext>
              </a:extLst>
            </p:cNvPr>
            <p:cNvSpPr/>
            <p:nvPr/>
          </p:nvSpPr>
          <p:spPr>
            <a:xfrm>
              <a:off x="900709" y="3361445"/>
              <a:ext cx="511004" cy="511004"/>
            </a:xfrm>
            <a:prstGeom prst="ellipse">
              <a:avLst/>
            </a:prstGeom>
            <a:solidFill>
              <a:srgbClr val="00487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2</a:t>
              </a:r>
            </a:p>
          </p:txBody>
        </p:sp>
      </p:grpSp>
      <p:grpSp>
        <p:nvGrpSpPr>
          <p:cNvPr id="27" name="Group 26">
            <a:extLst>
              <a:ext uri="{FF2B5EF4-FFF2-40B4-BE49-F238E27FC236}">
                <a16:creationId xmlns:a16="http://schemas.microsoft.com/office/drawing/2014/main" id="{BA47BB2F-D6C5-CE47-A23A-D3979B7A25B6}"/>
              </a:ext>
            </a:extLst>
          </p:cNvPr>
          <p:cNvGrpSpPr/>
          <p:nvPr/>
        </p:nvGrpSpPr>
        <p:grpSpPr>
          <a:xfrm>
            <a:off x="900710" y="3795365"/>
            <a:ext cx="10329499" cy="767610"/>
            <a:chOff x="900710" y="4047477"/>
            <a:chExt cx="10329499" cy="767610"/>
          </a:xfrm>
        </p:grpSpPr>
        <p:sp>
          <p:nvSpPr>
            <p:cNvPr id="28" name="Rounded Rectangle 27">
              <a:extLst>
                <a:ext uri="{FF2B5EF4-FFF2-40B4-BE49-F238E27FC236}">
                  <a16:creationId xmlns:a16="http://schemas.microsoft.com/office/drawing/2014/main" id="{15BE4D49-CEA0-5545-9C28-463479AD4945}"/>
                </a:ext>
              </a:extLst>
            </p:cNvPr>
            <p:cNvSpPr/>
            <p:nvPr/>
          </p:nvSpPr>
          <p:spPr>
            <a:xfrm>
              <a:off x="1077576" y="4047477"/>
              <a:ext cx="10152633" cy="767610"/>
            </a:xfrm>
            <a:prstGeom prst="roundRect">
              <a:avLst>
                <a:gd name="adj" fmla="val 0"/>
              </a:avLst>
            </a:prstGeom>
            <a:solidFill>
              <a:schemeClr val="bg1"/>
            </a:solidFill>
            <a:ln>
              <a:noFill/>
            </a:ln>
            <a:effectLst>
              <a:outerShdw blurRad="889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CA38222-B984-564F-9CE0-3C524B8E6354}"/>
                </a:ext>
              </a:extLst>
            </p:cNvPr>
            <p:cNvSpPr/>
            <p:nvPr/>
          </p:nvSpPr>
          <p:spPr>
            <a:xfrm>
              <a:off x="900710" y="4178730"/>
              <a:ext cx="511004" cy="511004"/>
            </a:xfrm>
            <a:prstGeom prst="ellipse">
              <a:avLst/>
            </a:prstGeom>
            <a:solidFill>
              <a:srgbClr val="00487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3</a:t>
              </a:r>
            </a:p>
          </p:txBody>
        </p:sp>
      </p:grpSp>
      <p:grpSp>
        <p:nvGrpSpPr>
          <p:cNvPr id="33" name="Group 32">
            <a:extLst>
              <a:ext uri="{FF2B5EF4-FFF2-40B4-BE49-F238E27FC236}">
                <a16:creationId xmlns:a16="http://schemas.microsoft.com/office/drawing/2014/main" id="{1FFBF9C0-580F-9D4C-9F0F-38BFA3595E83}"/>
              </a:ext>
            </a:extLst>
          </p:cNvPr>
          <p:cNvGrpSpPr/>
          <p:nvPr/>
        </p:nvGrpSpPr>
        <p:grpSpPr>
          <a:xfrm>
            <a:off x="900710" y="4698510"/>
            <a:ext cx="10329499" cy="767610"/>
            <a:chOff x="900710" y="4864763"/>
            <a:chExt cx="10329499" cy="767610"/>
          </a:xfrm>
        </p:grpSpPr>
        <p:sp>
          <p:nvSpPr>
            <p:cNvPr id="34" name="Rounded Rectangle 33">
              <a:extLst>
                <a:ext uri="{FF2B5EF4-FFF2-40B4-BE49-F238E27FC236}">
                  <a16:creationId xmlns:a16="http://schemas.microsoft.com/office/drawing/2014/main" id="{BCE6B86C-7556-6B43-89FB-A5E6823AEE93}"/>
                </a:ext>
              </a:extLst>
            </p:cNvPr>
            <p:cNvSpPr/>
            <p:nvPr/>
          </p:nvSpPr>
          <p:spPr>
            <a:xfrm>
              <a:off x="1077576" y="4864763"/>
              <a:ext cx="10152633" cy="767610"/>
            </a:xfrm>
            <a:prstGeom prst="roundRect">
              <a:avLst>
                <a:gd name="adj" fmla="val 0"/>
              </a:avLst>
            </a:prstGeom>
            <a:solidFill>
              <a:schemeClr val="bg1"/>
            </a:solidFill>
            <a:ln>
              <a:noFill/>
            </a:ln>
            <a:effectLst>
              <a:outerShdw blurRad="889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BDFA855-B2F5-254F-B8FB-7B7B12B77C13}"/>
                </a:ext>
              </a:extLst>
            </p:cNvPr>
            <p:cNvSpPr/>
            <p:nvPr/>
          </p:nvSpPr>
          <p:spPr>
            <a:xfrm>
              <a:off x="900710" y="4996016"/>
              <a:ext cx="511004" cy="511004"/>
            </a:xfrm>
            <a:prstGeom prst="ellipse">
              <a:avLst/>
            </a:prstGeom>
            <a:solidFill>
              <a:srgbClr val="00487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4</a:t>
              </a:r>
            </a:p>
          </p:txBody>
        </p:sp>
      </p:grpSp>
      <p:pic>
        <p:nvPicPr>
          <p:cNvPr id="39" name="Graphic 38">
            <a:extLst>
              <a:ext uri="{FF2B5EF4-FFF2-40B4-BE49-F238E27FC236}">
                <a16:creationId xmlns:a16="http://schemas.microsoft.com/office/drawing/2014/main" id="{8ED51E4F-139C-1749-AB67-8EB7C7D26B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9260" y="1374863"/>
            <a:ext cx="365760" cy="365760"/>
          </a:xfrm>
          <a:prstGeom prst="rect">
            <a:avLst/>
          </a:prstGeom>
        </p:spPr>
      </p:pic>
      <p:pic>
        <p:nvPicPr>
          <p:cNvPr id="40" name="Graphic 39">
            <a:extLst>
              <a:ext uri="{FF2B5EF4-FFF2-40B4-BE49-F238E27FC236}">
                <a16:creationId xmlns:a16="http://schemas.microsoft.com/office/drawing/2014/main" id="{EC0303D3-00B5-6544-B2DD-E4610A7E0B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9782" y="1374863"/>
            <a:ext cx="365760" cy="365760"/>
          </a:xfrm>
          <a:prstGeom prst="rect">
            <a:avLst/>
          </a:prstGeom>
        </p:spPr>
      </p:pic>
      <p:pic>
        <p:nvPicPr>
          <p:cNvPr id="41" name="Graphic 40">
            <a:extLst>
              <a:ext uri="{FF2B5EF4-FFF2-40B4-BE49-F238E27FC236}">
                <a16:creationId xmlns:a16="http://schemas.microsoft.com/office/drawing/2014/main" id="{1E598FC0-9E0F-FC4C-85F1-8B2905E938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5774" y="1374863"/>
            <a:ext cx="368313" cy="368313"/>
          </a:xfrm>
          <a:prstGeom prst="rect">
            <a:avLst/>
          </a:prstGeom>
        </p:spPr>
      </p:pic>
      <p:sp>
        <p:nvSpPr>
          <p:cNvPr id="43" name="Text Placeholder 42">
            <a:extLst>
              <a:ext uri="{FF2B5EF4-FFF2-40B4-BE49-F238E27FC236}">
                <a16:creationId xmlns:a16="http://schemas.microsoft.com/office/drawing/2014/main" id="{8F0C21E4-4BDB-CF46-AE07-8187FDE50035}"/>
              </a:ext>
            </a:extLst>
          </p:cNvPr>
          <p:cNvSpPr>
            <a:spLocks noGrp="1"/>
          </p:cNvSpPr>
          <p:nvPr>
            <p:ph type="body" sz="quarter" idx="11" hasCustomPrompt="1"/>
          </p:nvPr>
        </p:nvSpPr>
        <p:spPr>
          <a:xfrm>
            <a:off x="1708150" y="2119750"/>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Action Item #1</a:t>
            </a:r>
          </a:p>
        </p:txBody>
      </p:sp>
      <p:sp>
        <p:nvSpPr>
          <p:cNvPr id="44" name="Text Placeholder 42">
            <a:extLst>
              <a:ext uri="{FF2B5EF4-FFF2-40B4-BE49-F238E27FC236}">
                <a16:creationId xmlns:a16="http://schemas.microsoft.com/office/drawing/2014/main" id="{3FAEF64D-3D97-EB40-AA90-199F292E8D6A}"/>
              </a:ext>
            </a:extLst>
          </p:cNvPr>
          <p:cNvSpPr>
            <a:spLocks noGrp="1"/>
          </p:cNvSpPr>
          <p:nvPr>
            <p:ph type="body" sz="quarter" idx="12" hasCustomPrompt="1"/>
          </p:nvPr>
        </p:nvSpPr>
        <p:spPr>
          <a:xfrm>
            <a:off x="6194679" y="2114259"/>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Full Name</a:t>
            </a:r>
          </a:p>
        </p:txBody>
      </p:sp>
      <p:sp>
        <p:nvSpPr>
          <p:cNvPr id="45" name="Text Placeholder 42">
            <a:extLst>
              <a:ext uri="{FF2B5EF4-FFF2-40B4-BE49-F238E27FC236}">
                <a16:creationId xmlns:a16="http://schemas.microsoft.com/office/drawing/2014/main" id="{E5899828-D861-CE47-891A-DFDD6A13ED9E}"/>
              </a:ext>
            </a:extLst>
          </p:cNvPr>
          <p:cNvSpPr>
            <a:spLocks noGrp="1"/>
          </p:cNvSpPr>
          <p:nvPr>
            <p:ph type="body" sz="quarter" idx="13" hasCustomPrompt="1"/>
          </p:nvPr>
        </p:nvSpPr>
        <p:spPr>
          <a:xfrm>
            <a:off x="9672421" y="2123318"/>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MM/DD/YYYY</a:t>
            </a:r>
          </a:p>
        </p:txBody>
      </p:sp>
      <p:sp>
        <p:nvSpPr>
          <p:cNvPr id="46" name="Text Placeholder 42">
            <a:extLst>
              <a:ext uri="{FF2B5EF4-FFF2-40B4-BE49-F238E27FC236}">
                <a16:creationId xmlns:a16="http://schemas.microsoft.com/office/drawing/2014/main" id="{E1186FA3-6DC7-9C45-BC42-A1A6F0C6BD83}"/>
              </a:ext>
            </a:extLst>
          </p:cNvPr>
          <p:cNvSpPr>
            <a:spLocks noGrp="1"/>
          </p:cNvSpPr>
          <p:nvPr>
            <p:ph type="body" sz="quarter" idx="14" hasCustomPrompt="1"/>
          </p:nvPr>
        </p:nvSpPr>
        <p:spPr>
          <a:xfrm>
            <a:off x="1720171" y="3007162"/>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Action Item #2</a:t>
            </a:r>
          </a:p>
        </p:txBody>
      </p:sp>
      <p:sp>
        <p:nvSpPr>
          <p:cNvPr id="47" name="Text Placeholder 42">
            <a:extLst>
              <a:ext uri="{FF2B5EF4-FFF2-40B4-BE49-F238E27FC236}">
                <a16:creationId xmlns:a16="http://schemas.microsoft.com/office/drawing/2014/main" id="{1D53C2BF-A831-7241-AF72-7851909FA70D}"/>
              </a:ext>
            </a:extLst>
          </p:cNvPr>
          <p:cNvSpPr>
            <a:spLocks noGrp="1"/>
          </p:cNvSpPr>
          <p:nvPr>
            <p:ph type="body" sz="quarter" idx="15" hasCustomPrompt="1"/>
          </p:nvPr>
        </p:nvSpPr>
        <p:spPr>
          <a:xfrm>
            <a:off x="6206700" y="3001671"/>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Full Name</a:t>
            </a:r>
          </a:p>
        </p:txBody>
      </p:sp>
      <p:sp>
        <p:nvSpPr>
          <p:cNvPr id="48" name="Text Placeholder 42">
            <a:extLst>
              <a:ext uri="{FF2B5EF4-FFF2-40B4-BE49-F238E27FC236}">
                <a16:creationId xmlns:a16="http://schemas.microsoft.com/office/drawing/2014/main" id="{B7B12E94-C84C-C548-9936-D40931CF1CC3}"/>
              </a:ext>
            </a:extLst>
          </p:cNvPr>
          <p:cNvSpPr>
            <a:spLocks noGrp="1"/>
          </p:cNvSpPr>
          <p:nvPr>
            <p:ph type="body" sz="quarter" idx="16" hasCustomPrompt="1"/>
          </p:nvPr>
        </p:nvSpPr>
        <p:spPr>
          <a:xfrm>
            <a:off x="9684442" y="3010730"/>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MM/DD/YYYY</a:t>
            </a:r>
          </a:p>
        </p:txBody>
      </p:sp>
      <p:sp>
        <p:nvSpPr>
          <p:cNvPr id="49" name="Text Placeholder 42">
            <a:extLst>
              <a:ext uri="{FF2B5EF4-FFF2-40B4-BE49-F238E27FC236}">
                <a16:creationId xmlns:a16="http://schemas.microsoft.com/office/drawing/2014/main" id="{E72B40B6-5F5D-6743-ABF8-A2BA1491786C}"/>
              </a:ext>
            </a:extLst>
          </p:cNvPr>
          <p:cNvSpPr>
            <a:spLocks noGrp="1"/>
          </p:cNvSpPr>
          <p:nvPr>
            <p:ph type="body" sz="quarter" idx="17" hasCustomPrompt="1"/>
          </p:nvPr>
        </p:nvSpPr>
        <p:spPr>
          <a:xfrm>
            <a:off x="1720171" y="3920718"/>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Action Item #3</a:t>
            </a:r>
          </a:p>
        </p:txBody>
      </p:sp>
      <p:sp>
        <p:nvSpPr>
          <p:cNvPr id="50" name="Text Placeholder 42">
            <a:extLst>
              <a:ext uri="{FF2B5EF4-FFF2-40B4-BE49-F238E27FC236}">
                <a16:creationId xmlns:a16="http://schemas.microsoft.com/office/drawing/2014/main" id="{7A35A865-A2E4-4A4B-9C8B-9CF290FBA082}"/>
              </a:ext>
            </a:extLst>
          </p:cNvPr>
          <p:cNvSpPr>
            <a:spLocks noGrp="1"/>
          </p:cNvSpPr>
          <p:nvPr>
            <p:ph type="body" sz="quarter" idx="18" hasCustomPrompt="1"/>
          </p:nvPr>
        </p:nvSpPr>
        <p:spPr>
          <a:xfrm>
            <a:off x="6206700" y="3915227"/>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Full Name</a:t>
            </a:r>
          </a:p>
        </p:txBody>
      </p:sp>
      <p:sp>
        <p:nvSpPr>
          <p:cNvPr id="51" name="Text Placeholder 42">
            <a:extLst>
              <a:ext uri="{FF2B5EF4-FFF2-40B4-BE49-F238E27FC236}">
                <a16:creationId xmlns:a16="http://schemas.microsoft.com/office/drawing/2014/main" id="{355CC38D-F246-D44D-A5EF-A1B7073D2F5F}"/>
              </a:ext>
            </a:extLst>
          </p:cNvPr>
          <p:cNvSpPr>
            <a:spLocks noGrp="1"/>
          </p:cNvSpPr>
          <p:nvPr>
            <p:ph type="body" sz="quarter" idx="19" hasCustomPrompt="1"/>
          </p:nvPr>
        </p:nvSpPr>
        <p:spPr>
          <a:xfrm>
            <a:off x="9684442" y="3924286"/>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MM/DD/YYYY</a:t>
            </a:r>
          </a:p>
        </p:txBody>
      </p:sp>
      <p:sp>
        <p:nvSpPr>
          <p:cNvPr id="52" name="Text Placeholder 42">
            <a:extLst>
              <a:ext uri="{FF2B5EF4-FFF2-40B4-BE49-F238E27FC236}">
                <a16:creationId xmlns:a16="http://schemas.microsoft.com/office/drawing/2014/main" id="{B3951FDB-AEA2-174B-B35D-629E1C01624E}"/>
              </a:ext>
            </a:extLst>
          </p:cNvPr>
          <p:cNvSpPr>
            <a:spLocks noGrp="1"/>
          </p:cNvSpPr>
          <p:nvPr>
            <p:ph type="body" sz="quarter" idx="20" hasCustomPrompt="1"/>
          </p:nvPr>
        </p:nvSpPr>
        <p:spPr>
          <a:xfrm>
            <a:off x="1720171" y="4829592"/>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Action Item #4</a:t>
            </a:r>
          </a:p>
        </p:txBody>
      </p:sp>
      <p:sp>
        <p:nvSpPr>
          <p:cNvPr id="53" name="Text Placeholder 42">
            <a:extLst>
              <a:ext uri="{FF2B5EF4-FFF2-40B4-BE49-F238E27FC236}">
                <a16:creationId xmlns:a16="http://schemas.microsoft.com/office/drawing/2014/main" id="{5506813E-344D-2945-BA3C-24A7812675B6}"/>
              </a:ext>
            </a:extLst>
          </p:cNvPr>
          <p:cNvSpPr>
            <a:spLocks noGrp="1"/>
          </p:cNvSpPr>
          <p:nvPr>
            <p:ph type="body" sz="quarter" idx="21" hasCustomPrompt="1"/>
          </p:nvPr>
        </p:nvSpPr>
        <p:spPr>
          <a:xfrm>
            <a:off x="6206700" y="4824101"/>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Full Name</a:t>
            </a:r>
          </a:p>
        </p:txBody>
      </p:sp>
      <p:sp>
        <p:nvSpPr>
          <p:cNvPr id="54" name="Text Placeholder 42">
            <a:extLst>
              <a:ext uri="{FF2B5EF4-FFF2-40B4-BE49-F238E27FC236}">
                <a16:creationId xmlns:a16="http://schemas.microsoft.com/office/drawing/2014/main" id="{34EBE2A9-FC11-8948-9904-FC31E37A9B99}"/>
              </a:ext>
            </a:extLst>
          </p:cNvPr>
          <p:cNvSpPr>
            <a:spLocks noGrp="1"/>
          </p:cNvSpPr>
          <p:nvPr>
            <p:ph type="body" sz="quarter" idx="22" hasCustomPrompt="1"/>
          </p:nvPr>
        </p:nvSpPr>
        <p:spPr>
          <a:xfrm>
            <a:off x="9684442" y="4833160"/>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MM/DD/YYYY</a:t>
            </a:r>
          </a:p>
        </p:txBody>
      </p:sp>
      <p:sp>
        <p:nvSpPr>
          <p:cNvPr id="57" name="Text Placeholder 56">
            <a:extLst>
              <a:ext uri="{FF2B5EF4-FFF2-40B4-BE49-F238E27FC236}">
                <a16:creationId xmlns:a16="http://schemas.microsoft.com/office/drawing/2014/main" id="{5D2FE8EC-CFBE-054D-9C7B-7AD6D3FD7887}"/>
              </a:ext>
            </a:extLst>
          </p:cNvPr>
          <p:cNvSpPr>
            <a:spLocks noGrp="1"/>
          </p:cNvSpPr>
          <p:nvPr>
            <p:ph type="body" sz="quarter" idx="23" hasCustomPrompt="1"/>
          </p:nvPr>
        </p:nvSpPr>
        <p:spPr>
          <a:xfrm>
            <a:off x="1733800" y="1619313"/>
            <a:ext cx="1627188" cy="230187"/>
          </a:xfrm>
        </p:spPr>
        <p:txBody>
          <a:bodyPr>
            <a:noAutofit/>
          </a:bodyPr>
          <a:lstStyle>
            <a:lvl1pPr marL="0" indent="0">
              <a:buNone/>
              <a:defRPr sz="1300" b="0" i="1">
                <a:solidFill>
                  <a:srgbClr val="38567B"/>
                </a:solidFill>
                <a:latin typeface="Source Sans Pro Light" panose="020B0503030403020204" pitchFamily="34" charset="0"/>
                <a:ea typeface="Source Sans Pro Light" panose="020B0503030403020204" pitchFamily="34" charset="0"/>
              </a:defRPr>
            </a:lvl1pPr>
          </a:lstStyle>
          <a:p>
            <a:pPr lvl="0"/>
            <a:r>
              <a:rPr lang="en-US"/>
              <a:t>Subtitle</a:t>
            </a:r>
          </a:p>
        </p:txBody>
      </p:sp>
      <p:sp>
        <p:nvSpPr>
          <p:cNvPr id="58" name="Text Placeholder 56">
            <a:extLst>
              <a:ext uri="{FF2B5EF4-FFF2-40B4-BE49-F238E27FC236}">
                <a16:creationId xmlns:a16="http://schemas.microsoft.com/office/drawing/2014/main" id="{377113BB-BE92-CE4A-962A-6B3271167382}"/>
              </a:ext>
            </a:extLst>
          </p:cNvPr>
          <p:cNvSpPr>
            <a:spLocks noGrp="1"/>
          </p:cNvSpPr>
          <p:nvPr>
            <p:ph type="body" sz="quarter" idx="24" hasCustomPrompt="1"/>
          </p:nvPr>
        </p:nvSpPr>
        <p:spPr>
          <a:xfrm>
            <a:off x="9589631" y="1619312"/>
            <a:ext cx="1627188" cy="230187"/>
          </a:xfrm>
        </p:spPr>
        <p:txBody>
          <a:bodyPr>
            <a:noAutofit/>
          </a:bodyPr>
          <a:lstStyle>
            <a:lvl1pPr marL="0" indent="0">
              <a:buNone/>
              <a:defRPr sz="1300" b="0" i="1">
                <a:solidFill>
                  <a:srgbClr val="D27244"/>
                </a:solidFill>
                <a:latin typeface="Source Sans Pro Light" panose="020B0503030403020204" pitchFamily="34" charset="0"/>
                <a:ea typeface="Source Sans Pro Light" panose="020B0503030403020204" pitchFamily="34" charset="0"/>
              </a:defRPr>
            </a:lvl1pPr>
          </a:lstStyle>
          <a:p>
            <a:pPr lvl="0"/>
            <a:r>
              <a:rPr lang="en-US"/>
              <a:t>Subtitle</a:t>
            </a:r>
          </a:p>
        </p:txBody>
      </p:sp>
      <p:grpSp>
        <p:nvGrpSpPr>
          <p:cNvPr id="59" name="Group 58">
            <a:extLst>
              <a:ext uri="{FF2B5EF4-FFF2-40B4-BE49-F238E27FC236}">
                <a16:creationId xmlns:a16="http://schemas.microsoft.com/office/drawing/2014/main" id="{828EACDF-1AC8-B847-8480-E1286787F66D}"/>
              </a:ext>
            </a:extLst>
          </p:cNvPr>
          <p:cNvGrpSpPr/>
          <p:nvPr/>
        </p:nvGrpSpPr>
        <p:grpSpPr>
          <a:xfrm>
            <a:off x="900709" y="5591711"/>
            <a:ext cx="10329499" cy="767610"/>
            <a:chOff x="900710" y="4864763"/>
            <a:chExt cx="10329499" cy="767610"/>
          </a:xfrm>
        </p:grpSpPr>
        <p:sp>
          <p:nvSpPr>
            <p:cNvPr id="60" name="Rounded Rectangle 59">
              <a:extLst>
                <a:ext uri="{FF2B5EF4-FFF2-40B4-BE49-F238E27FC236}">
                  <a16:creationId xmlns:a16="http://schemas.microsoft.com/office/drawing/2014/main" id="{883EB598-28A8-214F-AED5-5B52730C5F4D}"/>
                </a:ext>
              </a:extLst>
            </p:cNvPr>
            <p:cNvSpPr/>
            <p:nvPr/>
          </p:nvSpPr>
          <p:spPr>
            <a:xfrm>
              <a:off x="1077576" y="4864763"/>
              <a:ext cx="10152633" cy="767610"/>
            </a:xfrm>
            <a:prstGeom prst="roundRect">
              <a:avLst>
                <a:gd name="adj" fmla="val 0"/>
              </a:avLst>
            </a:prstGeom>
            <a:solidFill>
              <a:schemeClr val="bg1"/>
            </a:solidFill>
            <a:ln>
              <a:noFill/>
            </a:ln>
            <a:effectLst>
              <a:outerShdw blurRad="889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4E60327-B67A-C24F-8BCA-D2F508B2175E}"/>
                </a:ext>
              </a:extLst>
            </p:cNvPr>
            <p:cNvSpPr/>
            <p:nvPr/>
          </p:nvSpPr>
          <p:spPr>
            <a:xfrm>
              <a:off x="900710" y="4996016"/>
              <a:ext cx="511004" cy="511004"/>
            </a:xfrm>
            <a:prstGeom prst="ellipse">
              <a:avLst/>
            </a:prstGeom>
            <a:solidFill>
              <a:srgbClr val="00487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5</a:t>
              </a:r>
            </a:p>
          </p:txBody>
        </p:sp>
      </p:grpSp>
      <p:sp>
        <p:nvSpPr>
          <p:cNvPr id="62" name="Text Placeholder 42">
            <a:extLst>
              <a:ext uri="{FF2B5EF4-FFF2-40B4-BE49-F238E27FC236}">
                <a16:creationId xmlns:a16="http://schemas.microsoft.com/office/drawing/2014/main" id="{DF9EE8C0-2398-7045-BC6E-110D8BBDF6AD}"/>
              </a:ext>
            </a:extLst>
          </p:cNvPr>
          <p:cNvSpPr>
            <a:spLocks noGrp="1"/>
          </p:cNvSpPr>
          <p:nvPr>
            <p:ph type="body" sz="quarter" idx="25" hasCustomPrompt="1"/>
          </p:nvPr>
        </p:nvSpPr>
        <p:spPr>
          <a:xfrm>
            <a:off x="1720170" y="5722793"/>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Action Item #5</a:t>
            </a:r>
          </a:p>
        </p:txBody>
      </p:sp>
      <p:sp>
        <p:nvSpPr>
          <p:cNvPr id="63" name="Text Placeholder 42">
            <a:extLst>
              <a:ext uri="{FF2B5EF4-FFF2-40B4-BE49-F238E27FC236}">
                <a16:creationId xmlns:a16="http://schemas.microsoft.com/office/drawing/2014/main" id="{770E290C-BDCA-114E-9360-A25D273AAC50}"/>
              </a:ext>
            </a:extLst>
          </p:cNvPr>
          <p:cNvSpPr>
            <a:spLocks noGrp="1"/>
          </p:cNvSpPr>
          <p:nvPr>
            <p:ph type="body" sz="quarter" idx="26" hasCustomPrompt="1"/>
          </p:nvPr>
        </p:nvSpPr>
        <p:spPr>
          <a:xfrm>
            <a:off x="6206699" y="5717302"/>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Full Name</a:t>
            </a:r>
          </a:p>
        </p:txBody>
      </p:sp>
      <p:sp>
        <p:nvSpPr>
          <p:cNvPr id="64" name="Text Placeholder 42">
            <a:extLst>
              <a:ext uri="{FF2B5EF4-FFF2-40B4-BE49-F238E27FC236}">
                <a16:creationId xmlns:a16="http://schemas.microsoft.com/office/drawing/2014/main" id="{F57F7D65-10D2-A049-A5AE-5775D270B376}"/>
              </a:ext>
            </a:extLst>
          </p:cNvPr>
          <p:cNvSpPr>
            <a:spLocks noGrp="1"/>
          </p:cNvSpPr>
          <p:nvPr>
            <p:ph type="body" sz="quarter" idx="27" hasCustomPrompt="1"/>
          </p:nvPr>
        </p:nvSpPr>
        <p:spPr>
          <a:xfrm>
            <a:off x="9684441" y="5726361"/>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MM/DD/YYYY</a:t>
            </a:r>
          </a:p>
        </p:txBody>
      </p:sp>
      <p:sp>
        <p:nvSpPr>
          <p:cNvPr id="55" name="Text Placeholder 14">
            <a:extLst>
              <a:ext uri="{FF2B5EF4-FFF2-40B4-BE49-F238E27FC236}">
                <a16:creationId xmlns:a16="http://schemas.microsoft.com/office/drawing/2014/main" id="{E56447C8-0353-E346-A968-B92E588BCD16}"/>
              </a:ext>
            </a:extLst>
          </p:cNvPr>
          <p:cNvSpPr txBox="1">
            <a:spLocks/>
          </p:cNvSpPr>
          <p:nvPr/>
        </p:nvSpPr>
        <p:spPr>
          <a:xfrm>
            <a:off x="551874" y="181706"/>
            <a:ext cx="9495640" cy="732693"/>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004876"/>
                </a:solidFill>
                <a:effectLst/>
                <a:uLnTx/>
                <a:uFillTx/>
                <a:latin typeface="Source Sans Pro SemiBold" panose="020B0503030403020204" pitchFamily="34" charset="0"/>
                <a:ea typeface="Roboto Light" panose="02000000000000000000" pitchFamily="2" charset="0"/>
                <a:cs typeface="Roboto Light" panose="02000000000000000000" pitchFamily="2" charset="0"/>
              </a:rPr>
              <a:t>Homework &amp; Takeaways</a:t>
            </a:r>
            <a:endParaRPr kumimoji="0" lang="en-US" sz="2800" b="1" i="0" u="none" strike="noStrike" kern="1200" cap="none" spc="0" normalizeH="0" baseline="0" noProof="0">
              <a:ln>
                <a:noFill/>
              </a:ln>
              <a:solidFill>
                <a:srgbClr val="004876"/>
              </a:solidFill>
              <a:effectLst/>
              <a:uLnTx/>
              <a:uFillTx/>
              <a:latin typeface="Source Sans Pro SemiBold" panose="020B0503030403020204" pitchFamily="34" charset="0"/>
              <a:ea typeface="Helvetica Neue Condensed" panose="02000503000000020004" pitchFamily="2" charset="0"/>
              <a:cs typeface="Helvetica Neue Condensed"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00000">
                  <a:lumMod val="50000"/>
                  <a:lumOff val="50000"/>
                </a:srgbClr>
              </a:solidFill>
              <a:effectLst/>
              <a:uLnTx/>
              <a:uFillTx/>
              <a:latin typeface="Source Sans Pro Light" panose="020B0403030403020204" pitchFamily="34" charset="0"/>
              <a:ea typeface="Helvetica Neue Light" panose="020004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50000"/>
                  <a:lumOff val="50000"/>
                </a:srgbClr>
              </a:solidFill>
              <a:effectLst/>
              <a:uLnTx/>
              <a:uFillTx/>
              <a:latin typeface="Source Sans Pro" panose="020B0503030403020204" pitchFamily="34" charset="0"/>
              <a:ea typeface="Roboto Light" charset="0"/>
              <a:cs typeface="Roboto Light" charset="0"/>
            </a:endParaRPr>
          </a:p>
        </p:txBody>
      </p:sp>
    </p:spTree>
    <p:extLst>
      <p:ext uri="{BB962C8B-B14F-4D97-AF65-F5344CB8AC3E}">
        <p14:creationId xmlns:p14="http://schemas.microsoft.com/office/powerpoint/2010/main" val="41329501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KS_homework_item_4">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80251-D7EA-3445-87A6-41C42321B4AD}"/>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6" name="Group 5">
            <a:extLst>
              <a:ext uri="{FF2B5EF4-FFF2-40B4-BE49-F238E27FC236}">
                <a16:creationId xmlns:a16="http://schemas.microsoft.com/office/drawing/2014/main" id="{3D0AB517-9445-3E44-90FB-E20118D9C3B0}"/>
              </a:ext>
            </a:extLst>
          </p:cNvPr>
          <p:cNvGrpSpPr/>
          <p:nvPr/>
        </p:nvGrpSpPr>
        <p:grpSpPr>
          <a:xfrm>
            <a:off x="1077576" y="1243072"/>
            <a:ext cx="2153526" cy="630173"/>
            <a:chOff x="945934" y="1401444"/>
            <a:chExt cx="2153526" cy="630173"/>
          </a:xfrm>
        </p:grpSpPr>
        <p:sp>
          <p:nvSpPr>
            <p:cNvPr id="7" name="TextBox 6">
              <a:extLst>
                <a:ext uri="{FF2B5EF4-FFF2-40B4-BE49-F238E27FC236}">
                  <a16:creationId xmlns:a16="http://schemas.microsoft.com/office/drawing/2014/main" id="{82F96A5D-1477-A947-B895-850E89E216DC}"/>
                </a:ext>
              </a:extLst>
            </p:cNvPr>
            <p:cNvSpPr txBox="1"/>
            <p:nvPr/>
          </p:nvSpPr>
          <p:spPr>
            <a:xfrm>
              <a:off x="1588529" y="1401837"/>
              <a:ext cx="1510931"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solidFill>
                    <a:srgbClr val="004876"/>
                  </a:solidFill>
                  <a:effectLst/>
                  <a:uLnTx/>
                  <a:uFillTx/>
                  <a:latin typeface="Source Sans Pro Semibold" panose="020B0503030403020204" pitchFamily="34" charset="0"/>
                  <a:ea typeface="Roboto" panose="02000000000000000000" pitchFamily="2" charset="0"/>
                  <a:cs typeface="Roboto" panose="02000000000000000000" pitchFamily="2" charset="0"/>
                </a:rPr>
                <a:t>Actions</a:t>
              </a:r>
            </a:p>
          </p:txBody>
        </p:sp>
        <p:sp>
          <p:nvSpPr>
            <p:cNvPr id="8" name="Oval 7">
              <a:extLst>
                <a:ext uri="{FF2B5EF4-FFF2-40B4-BE49-F238E27FC236}">
                  <a16:creationId xmlns:a16="http://schemas.microsoft.com/office/drawing/2014/main" id="{FEC7F67A-08D4-B04F-A64D-387962A1DB6F}"/>
                </a:ext>
              </a:extLst>
            </p:cNvPr>
            <p:cNvSpPr/>
            <p:nvPr/>
          </p:nvSpPr>
          <p:spPr>
            <a:xfrm>
              <a:off x="945934" y="1401444"/>
              <a:ext cx="630173" cy="630173"/>
            </a:xfrm>
            <a:prstGeom prst="ellipse">
              <a:avLst/>
            </a:prstGeom>
            <a:solidFill>
              <a:srgbClr val="D9E7F2">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grpSp>
      <p:grpSp>
        <p:nvGrpSpPr>
          <p:cNvPr id="9" name="Group 8">
            <a:extLst>
              <a:ext uri="{FF2B5EF4-FFF2-40B4-BE49-F238E27FC236}">
                <a16:creationId xmlns:a16="http://schemas.microsoft.com/office/drawing/2014/main" id="{7584A004-6324-EA41-8BC5-5531EC01D8A8}"/>
              </a:ext>
            </a:extLst>
          </p:cNvPr>
          <p:cNvGrpSpPr/>
          <p:nvPr/>
        </p:nvGrpSpPr>
        <p:grpSpPr>
          <a:xfrm>
            <a:off x="5507054" y="1243072"/>
            <a:ext cx="3362983" cy="678611"/>
            <a:chOff x="4629111" y="1398797"/>
            <a:chExt cx="3362983" cy="678611"/>
          </a:xfrm>
        </p:grpSpPr>
        <p:sp>
          <p:nvSpPr>
            <p:cNvPr id="10" name="TextBox 9">
              <a:extLst>
                <a:ext uri="{FF2B5EF4-FFF2-40B4-BE49-F238E27FC236}">
                  <a16:creationId xmlns:a16="http://schemas.microsoft.com/office/drawing/2014/main" id="{3DEBA40E-8433-EB44-B4C6-E1B69B20655B}"/>
                </a:ext>
              </a:extLst>
            </p:cNvPr>
            <p:cNvSpPr txBox="1"/>
            <p:nvPr/>
          </p:nvSpPr>
          <p:spPr>
            <a:xfrm>
              <a:off x="5271706" y="1431077"/>
              <a:ext cx="2720388" cy="64633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u="none" strike="noStrike" kern="1200" cap="none" spc="0" normalizeH="0" baseline="0" noProof="0">
                  <a:ln>
                    <a:noFill/>
                  </a:ln>
                  <a:solidFill>
                    <a:srgbClr val="7D9C6A"/>
                  </a:solidFill>
                  <a:effectLst/>
                  <a:uLnTx/>
                  <a:uFillTx/>
                  <a:latin typeface="Source Sans Pro Semibold" panose="020B0503030403020204" pitchFamily="34" charset="0"/>
                  <a:ea typeface="Roboto" panose="02000000000000000000" pitchFamily="2" charset="0"/>
                  <a:cs typeface="Roboto" panose="02000000000000000000" pitchFamily="2" charset="0"/>
                </a:rPr>
                <a:t>Person Who Are Responsible</a:t>
              </a:r>
            </a:p>
          </p:txBody>
        </p:sp>
        <p:sp>
          <p:nvSpPr>
            <p:cNvPr id="11" name="Oval 10">
              <a:extLst>
                <a:ext uri="{FF2B5EF4-FFF2-40B4-BE49-F238E27FC236}">
                  <a16:creationId xmlns:a16="http://schemas.microsoft.com/office/drawing/2014/main" id="{6DD54D49-89A6-5748-AEA7-0350BEACA072}"/>
                </a:ext>
              </a:extLst>
            </p:cNvPr>
            <p:cNvSpPr/>
            <p:nvPr/>
          </p:nvSpPr>
          <p:spPr>
            <a:xfrm>
              <a:off x="4629111" y="1398797"/>
              <a:ext cx="630173" cy="630173"/>
            </a:xfrm>
            <a:prstGeom prst="ellipse">
              <a:avLst/>
            </a:prstGeom>
            <a:solidFill>
              <a:srgbClr val="EBF2E0">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grpSp>
      <p:grpSp>
        <p:nvGrpSpPr>
          <p:cNvPr id="12" name="Group 11">
            <a:extLst>
              <a:ext uri="{FF2B5EF4-FFF2-40B4-BE49-F238E27FC236}">
                <a16:creationId xmlns:a16="http://schemas.microsoft.com/office/drawing/2014/main" id="{B7C020FC-10DF-AA46-BCC6-8F0CFA81C365}"/>
              </a:ext>
            </a:extLst>
          </p:cNvPr>
          <p:cNvGrpSpPr/>
          <p:nvPr/>
        </p:nvGrpSpPr>
        <p:grpSpPr>
          <a:xfrm>
            <a:off x="8907424" y="1243072"/>
            <a:ext cx="1873299" cy="630936"/>
            <a:chOff x="9255655" y="1394006"/>
            <a:chExt cx="1873299" cy="630936"/>
          </a:xfrm>
        </p:grpSpPr>
        <p:sp>
          <p:nvSpPr>
            <p:cNvPr id="13" name="TextBox 12">
              <a:extLst>
                <a:ext uri="{FF2B5EF4-FFF2-40B4-BE49-F238E27FC236}">
                  <a16:creationId xmlns:a16="http://schemas.microsoft.com/office/drawing/2014/main" id="{3308CDE8-8326-4F43-9EB7-1C3E57E6093A}"/>
                </a:ext>
              </a:extLst>
            </p:cNvPr>
            <p:cNvSpPr txBox="1"/>
            <p:nvPr/>
          </p:nvSpPr>
          <p:spPr>
            <a:xfrm>
              <a:off x="9898249" y="1431077"/>
              <a:ext cx="1230705"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a:ln>
                    <a:noFill/>
                  </a:ln>
                  <a:solidFill>
                    <a:srgbClr val="D27244"/>
                  </a:solidFill>
                  <a:effectLst/>
                  <a:uLnTx/>
                  <a:uFillTx/>
                  <a:latin typeface="Source Sans Pro SemiBold" panose="020B0503030403020204" pitchFamily="34" charset="0"/>
                  <a:ea typeface="Roboto" panose="02000000000000000000" pitchFamily="2" charset="0"/>
                  <a:cs typeface="Roboto" panose="02000000000000000000" pitchFamily="2" charset="0"/>
                </a:rPr>
                <a:t>Due Date</a:t>
              </a:r>
            </a:p>
          </p:txBody>
        </p:sp>
        <p:sp>
          <p:nvSpPr>
            <p:cNvPr id="14" name="Oval 13">
              <a:extLst>
                <a:ext uri="{FF2B5EF4-FFF2-40B4-BE49-F238E27FC236}">
                  <a16:creationId xmlns:a16="http://schemas.microsoft.com/office/drawing/2014/main" id="{015A04F4-BBB1-8141-9979-3A00469FC7E9}"/>
                </a:ext>
              </a:extLst>
            </p:cNvPr>
            <p:cNvSpPr/>
            <p:nvPr/>
          </p:nvSpPr>
          <p:spPr>
            <a:xfrm>
              <a:off x="9255655" y="1394006"/>
              <a:ext cx="630936" cy="630936"/>
            </a:xfrm>
            <a:prstGeom prst="ellipse">
              <a:avLst/>
            </a:prstGeom>
            <a:solidFill>
              <a:srgbClr val="FFE4CA">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grpSp>
      <p:grpSp>
        <p:nvGrpSpPr>
          <p:cNvPr id="15" name="Group 14">
            <a:extLst>
              <a:ext uri="{FF2B5EF4-FFF2-40B4-BE49-F238E27FC236}">
                <a16:creationId xmlns:a16="http://schemas.microsoft.com/office/drawing/2014/main" id="{D4BAEB6F-AE7D-DE43-B118-8DD1144B780A}"/>
              </a:ext>
            </a:extLst>
          </p:cNvPr>
          <p:cNvGrpSpPr/>
          <p:nvPr/>
        </p:nvGrpSpPr>
        <p:grpSpPr>
          <a:xfrm>
            <a:off x="900710" y="2155327"/>
            <a:ext cx="10329499" cy="767610"/>
            <a:chOff x="900710" y="2412907"/>
            <a:chExt cx="10329499" cy="767610"/>
          </a:xfrm>
        </p:grpSpPr>
        <p:sp>
          <p:nvSpPr>
            <p:cNvPr id="16" name="Rounded Rectangle 15">
              <a:extLst>
                <a:ext uri="{FF2B5EF4-FFF2-40B4-BE49-F238E27FC236}">
                  <a16:creationId xmlns:a16="http://schemas.microsoft.com/office/drawing/2014/main" id="{AAD25B19-1387-444C-9D02-B8811277E2B8}"/>
                </a:ext>
              </a:extLst>
            </p:cNvPr>
            <p:cNvSpPr/>
            <p:nvPr userDrawn="1"/>
          </p:nvSpPr>
          <p:spPr>
            <a:xfrm>
              <a:off x="1077576" y="2412907"/>
              <a:ext cx="10152633" cy="767610"/>
            </a:xfrm>
            <a:prstGeom prst="roundRect">
              <a:avLst>
                <a:gd name="adj" fmla="val 0"/>
              </a:avLst>
            </a:prstGeom>
            <a:solidFill>
              <a:schemeClr val="bg1"/>
            </a:solidFill>
            <a:ln>
              <a:noFill/>
            </a:ln>
            <a:effectLst>
              <a:outerShdw blurRad="889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5EF5FFB-E2CC-6A42-90D4-B55BC046DB55}"/>
                </a:ext>
              </a:extLst>
            </p:cNvPr>
            <p:cNvSpPr/>
            <p:nvPr/>
          </p:nvSpPr>
          <p:spPr>
            <a:xfrm>
              <a:off x="900710" y="2544160"/>
              <a:ext cx="511004" cy="511004"/>
            </a:xfrm>
            <a:prstGeom prst="ellipse">
              <a:avLst/>
            </a:prstGeom>
            <a:solidFill>
              <a:srgbClr val="00487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1</a:t>
              </a:r>
            </a:p>
          </p:txBody>
        </p:sp>
      </p:grpSp>
      <p:grpSp>
        <p:nvGrpSpPr>
          <p:cNvPr id="21" name="Group 20">
            <a:extLst>
              <a:ext uri="{FF2B5EF4-FFF2-40B4-BE49-F238E27FC236}">
                <a16:creationId xmlns:a16="http://schemas.microsoft.com/office/drawing/2014/main" id="{05EFEBB6-1E3A-E24F-8A2C-702762B3BA0A}"/>
              </a:ext>
            </a:extLst>
          </p:cNvPr>
          <p:cNvGrpSpPr/>
          <p:nvPr/>
        </p:nvGrpSpPr>
        <p:grpSpPr>
          <a:xfrm>
            <a:off x="900709" y="3058471"/>
            <a:ext cx="10329499" cy="767610"/>
            <a:chOff x="900709" y="3230192"/>
            <a:chExt cx="10329499" cy="767610"/>
          </a:xfrm>
        </p:grpSpPr>
        <p:sp>
          <p:nvSpPr>
            <p:cNvPr id="22" name="Rounded Rectangle 21">
              <a:extLst>
                <a:ext uri="{FF2B5EF4-FFF2-40B4-BE49-F238E27FC236}">
                  <a16:creationId xmlns:a16="http://schemas.microsoft.com/office/drawing/2014/main" id="{EBF47D44-03F3-2C4C-987E-C1F03FF03EF1}"/>
                </a:ext>
              </a:extLst>
            </p:cNvPr>
            <p:cNvSpPr/>
            <p:nvPr/>
          </p:nvSpPr>
          <p:spPr>
            <a:xfrm>
              <a:off x="1077575" y="3230192"/>
              <a:ext cx="10152633" cy="767610"/>
            </a:xfrm>
            <a:prstGeom prst="roundRect">
              <a:avLst>
                <a:gd name="adj" fmla="val 0"/>
              </a:avLst>
            </a:prstGeom>
            <a:solidFill>
              <a:schemeClr val="bg1"/>
            </a:solidFill>
            <a:ln>
              <a:noFill/>
            </a:ln>
            <a:effectLst>
              <a:outerShdw blurRad="889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6F1CBAF-9071-3F45-86B4-52334030004D}"/>
                </a:ext>
              </a:extLst>
            </p:cNvPr>
            <p:cNvSpPr/>
            <p:nvPr/>
          </p:nvSpPr>
          <p:spPr>
            <a:xfrm>
              <a:off x="900709" y="3361445"/>
              <a:ext cx="511004" cy="511004"/>
            </a:xfrm>
            <a:prstGeom prst="ellipse">
              <a:avLst/>
            </a:prstGeom>
            <a:solidFill>
              <a:srgbClr val="00487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2</a:t>
              </a:r>
            </a:p>
          </p:txBody>
        </p:sp>
      </p:grpSp>
      <p:grpSp>
        <p:nvGrpSpPr>
          <p:cNvPr id="27" name="Group 26">
            <a:extLst>
              <a:ext uri="{FF2B5EF4-FFF2-40B4-BE49-F238E27FC236}">
                <a16:creationId xmlns:a16="http://schemas.microsoft.com/office/drawing/2014/main" id="{BA47BB2F-D6C5-CE47-A23A-D3979B7A25B6}"/>
              </a:ext>
            </a:extLst>
          </p:cNvPr>
          <p:cNvGrpSpPr/>
          <p:nvPr/>
        </p:nvGrpSpPr>
        <p:grpSpPr>
          <a:xfrm>
            <a:off x="900710" y="3961615"/>
            <a:ext cx="10329499" cy="767610"/>
            <a:chOff x="900710" y="4047477"/>
            <a:chExt cx="10329499" cy="767610"/>
          </a:xfrm>
        </p:grpSpPr>
        <p:sp>
          <p:nvSpPr>
            <p:cNvPr id="28" name="Rounded Rectangle 27">
              <a:extLst>
                <a:ext uri="{FF2B5EF4-FFF2-40B4-BE49-F238E27FC236}">
                  <a16:creationId xmlns:a16="http://schemas.microsoft.com/office/drawing/2014/main" id="{15BE4D49-CEA0-5545-9C28-463479AD4945}"/>
                </a:ext>
              </a:extLst>
            </p:cNvPr>
            <p:cNvSpPr/>
            <p:nvPr/>
          </p:nvSpPr>
          <p:spPr>
            <a:xfrm>
              <a:off x="1077576" y="4047477"/>
              <a:ext cx="10152633" cy="767610"/>
            </a:xfrm>
            <a:prstGeom prst="roundRect">
              <a:avLst>
                <a:gd name="adj" fmla="val 0"/>
              </a:avLst>
            </a:prstGeom>
            <a:solidFill>
              <a:schemeClr val="bg1"/>
            </a:solidFill>
            <a:ln>
              <a:noFill/>
            </a:ln>
            <a:effectLst>
              <a:outerShdw blurRad="889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CA38222-B984-564F-9CE0-3C524B8E6354}"/>
                </a:ext>
              </a:extLst>
            </p:cNvPr>
            <p:cNvSpPr/>
            <p:nvPr/>
          </p:nvSpPr>
          <p:spPr>
            <a:xfrm>
              <a:off x="900710" y="4178730"/>
              <a:ext cx="511004" cy="511004"/>
            </a:xfrm>
            <a:prstGeom prst="ellipse">
              <a:avLst/>
            </a:prstGeom>
            <a:solidFill>
              <a:srgbClr val="00487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3</a:t>
              </a:r>
            </a:p>
          </p:txBody>
        </p:sp>
      </p:grpSp>
      <p:grpSp>
        <p:nvGrpSpPr>
          <p:cNvPr id="33" name="Group 32">
            <a:extLst>
              <a:ext uri="{FF2B5EF4-FFF2-40B4-BE49-F238E27FC236}">
                <a16:creationId xmlns:a16="http://schemas.microsoft.com/office/drawing/2014/main" id="{1FFBF9C0-580F-9D4C-9F0F-38BFA3595E83}"/>
              </a:ext>
            </a:extLst>
          </p:cNvPr>
          <p:cNvGrpSpPr/>
          <p:nvPr/>
        </p:nvGrpSpPr>
        <p:grpSpPr>
          <a:xfrm>
            <a:off x="900710" y="4864760"/>
            <a:ext cx="10329499" cy="767610"/>
            <a:chOff x="900710" y="4864763"/>
            <a:chExt cx="10329499" cy="767610"/>
          </a:xfrm>
        </p:grpSpPr>
        <p:sp>
          <p:nvSpPr>
            <p:cNvPr id="34" name="Rounded Rectangle 33">
              <a:extLst>
                <a:ext uri="{FF2B5EF4-FFF2-40B4-BE49-F238E27FC236}">
                  <a16:creationId xmlns:a16="http://schemas.microsoft.com/office/drawing/2014/main" id="{BCE6B86C-7556-6B43-89FB-A5E6823AEE93}"/>
                </a:ext>
              </a:extLst>
            </p:cNvPr>
            <p:cNvSpPr/>
            <p:nvPr/>
          </p:nvSpPr>
          <p:spPr>
            <a:xfrm>
              <a:off x="1077576" y="4864763"/>
              <a:ext cx="10152633" cy="767610"/>
            </a:xfrm>
            <a:prstGeom prst="roundRect">
              <a:avLst>
                <a:gd name="adj" fmla="val 0"/>
              </a:avLst>
            </a:prstGeom>
            <a:solidFill>
              <a:schemeClr val="bg1"/>
            </a:solidFill>
            <a:ln>
              <a:noFill/>
            </a:ln>
            <a:effectLst>
              <a:outerShdw blurRad="889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BDFA855-B2F5-254F-B8FB-7B7B12B77C13}"/>
                </a:ext>
              </a:extLst>
            </p:cNvPr>
            <p:cNvSpPr/>
            <p:nvPr/>
          </p:nvSpPr>
          <p:spPr>
            <a:xfrm>
              <a:off x="900710" y="4996016"/>
              <a:ext cx="511004" cy="511004"/>
            </a:xfrm>
            <a:prstGeom prst="ellipse">
              <a:avLst/>
            </a:prstGeom>
            <a:solidFill>
              <a:srgbClr val="00487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4</a:t>
              </a:r>
            </a:p>
          </p:txBody>
        </p:sp>
      </p:grpSp>
      <p:pic>
        <p:nvPicPr>
          <p:cNvPr id="39" name="Graphic 38">
            <a:extLst>
              <a:ext uri="{FF2B5EF4-FFF2-40B4-BE49-F238E27FC236}">
                <a16:creationId xmlns:a16="http://schemas.microsoft.com/office/drawing/2014/main" id="{8ED51E4F-139C-1749-AB67-8EB7C7D26B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9260" y="1374863"/>
            <a:ext cx="365760" cy="365760"/>
          </a:xfrm>
          <a:prstGeom prst="rect">
            <a:avLst/>
          </a:prstGeom>
        </p:spPr>
      </p:pic>
      <p:pic>
        <p:nvPicPr>
          <p:cNvPr id="40" name="Graphic 39">
            <a:extLst>
              <a:ext uri="{FF2B5EF4-FFF2-40B4-BE49-F238E27FC236}">
                <a16:creationId xmlns:a16="http://schemas.microsoft.com/office/drawing/2014/main" id="{EC0303D3-00B5-6544-B2DD-E4610A7E0B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9782" y="1374863"/>
            <a:ext cx="365760" cy="365760"/>
          </a:xfrm>
          <a:prstGeom prst="rect">
            <a:avLst/>
          </a:prstGeom>
        </p:spPr>
      </p:pic>
      <p:pic>
        <p:nvPicPr>
          <p:cNvPr id="41" name="Graphic 40">
            <a:extLst>
              <a:ext uri="{FF2B5EF4-FFF2-40B4-BE49-F238E27FC236}">
                <a16:creationId xmlns:a16="http://schemas.microsoft.com/office/drawing/2014/main" id="{1E598FC0-9E0F-FC4C-85F1-8B2905E938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5774" y="1374863"/>
            <a:ext cx="368313" cy="368313"/>
          </a:xfrm>
          <a:prstGeom prst="rect">
            <a:avLst/>
          </a:prstGeom>
        </p:spPr>
      </p:pic>
      <p:sp>
        <p:nvSpPr>
          <p:cNvPr id="43" name="Text Placeholder 42">
            <a:extLst>
              <a:ext uri="{FF2B5EF4-FFF2-40B4-BE49-F238E27FC236}">
                <a16:creationId xmlns:a16="http://schemas.microsoft.com/office/drawing/2014/main" id="{8F0C21E4-4BDB-CF46-AE07-8187FDE50035}"/>
              </a:ext>
            </a:extLst>
          </p:cNvPr>
          <p:cNvSpPr>
            <a:spLocks noGrp="1"/>
          </p:cNvSpPr>
          <p:nvPr>
            <p:ph type="body" sz="quarter" idx="11" hasCustomPrompt="1"/>
          </p:nvPr>
        </p:nvSpPr>
        <p:spPr>
          <a:xfrm>
            <a:off x="1708150" y="2286000"/>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Action Item #1</a:t>
            </a:r>
          </a:p>
        </p:txBody>
      </p:sp>
      <p:sp>
        <p:nvSpPr>
          <p:cNvPr id="44" name="Text Placeholder 42">
            <a:extLst>
              <a:ext uri="{FF2B5EF4-FFF2-40B4-BE49-F238E27FC236}">
                <a16:creationId xmlns:a16="http://schemas.microsoft.com/office/drawing/2014/main" id="{3FAEF64D-3D97-EB40-AA90-199F292E8D6A}"/>
              </a:ext>
            </a:extLst>
          </p:cNvPr>
          <p:cNvSpPr>
            <a:spLocks noGrp="1"/>
          </p:cNvSpPr>
          <p:nvPr>
            <p:ph type="body" sz="quarter" idx="12" hasCustomPrompt="1"/>
          </p:nvPr>
        </p:nvSpPr>
        <p:spPr>
          <a:xfrm>
            <a:off x="6194679" y="2280509"/>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Full Name</a:t>
            </a:r>
          </a:p>
        </p:txBody>
      </p:sp>
      <p:sp>
        <p:nvSpPr>
          <p:cNvPr id="45" name="Text Placeholder 42">
            <a:extLst>
              <a:ext uri="{FF2B5EF4-FFF2-40B4-BE49-F238E27FC236}">
                <a16:creationId xmlns:a16="http://schemas.microsoft.com/office/drawing/2014/main" id="{E5899828-D861-CE47-891A-DFDD6A13ED9E}"/>
              </a:ext>
            </a:extLst>
          </p:cNvPr>
          <p:cNvSpPr>
            <a:spLocks noGrp="1"/>
          </p:cNvSpPr>
          <p:nvPr>
            <p:ph type="body" sz="quarter" idx="13" hasCustomPrompt="1"/>
          </p:nvPr>
        </p:nvSpPr>
        <p:spPr>
          <a:xfrm>
            <a:off x="9672421" y="2289568"/>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MM/DD/YYYY</a:t>
            </a:r>
          </a:p>
        </p:txBody>
      </p:sp>
      <p:sp>
        <p:nvSpPr>
          <p:cNvPr id="46" name="Text Placeholder 42">
            <a:extLst>
              <a:ext uri="{FF2B5EF4-FFF2-40B4-BE49-F238E27FC236}">
                <a16:creationId xmlns:a16="http://schemas.microsoft.com/office/drawing/2014/main" id="{E1186FA3-6DC7-9C45-BC42-A1A6F0C6BD83}"/>
              </a:ext>
            </a:extLst>
          </p:cNvPr>
          <p:cNvSpPr>
            <a:spLocks noGrp="1"/>
          </p:cNvSpPr>
          <p:nvPr>
            <p:ph type="body" sz="quarter" idx="14" hasCustomPrompt="1"/>
          </p:nvPr>
        </p:nvSpPr>
        <p:spPr>
          <a:xfrm>
            <a:off x="1720171" y="3173412"/>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Action Item #2</a:t>
            </a:r>
          </a:p>
        </p:txBody>
      </p:sp>
      <p:sp>
        <p:nvSpPr>
          <p:cNvPr id="47" name="Text Placeholder 42">
            <a:extLst>
              <a:ext uri="{FF2B5EF4-FFF2-40B4-BE49-F238E27FC236}">
                <a16:creationId xmlns:a16="http://schemas.microsoft.com/office/drawing/2014/main" id="{1D53C2BF-A831-7241-AF72-7851909FA70D}"/>
              </a:ext>
            </a:extLst>
          </p:cNvPr>
          <p:cNvSpPr>
            <a:spLocks noGrp="1"/>
          </p:cNvSpPr>
          <p:nvPr>
            <p:ph type="body" sz="quarter" idx="15" hasCustomPrompt="1"/>
          </p:nvPr>
        </p:nvSpPr>
        <p:spPr>
          <a:xfrm>
            <a:off x="6206700" y="3167921"/>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Full Name</a:t>
            </a:r>
          </a:p>
        </p:txBody>
      </p:sp>
      <p:sp>
        <p:nvSpPr>
          <p:cNvPr id="48" name="Text Placeholder 42">
            <a:extLst>
              <a:ext uri="{FF2B5EF4-FFF2-40B4-BE49-F238E27FC236}">
                <a16:creationId xmlns:a16="http://schemas.microsoft.com/office/drawing/2014/main" id="{B7B12E94-C84C-C548-9936-D40931CF1CC3}"/>
              </a:ext>
            </a:extLst>
          </p:cNvPr>
          <p:cNvSpPr>
            <a:spLocks noGrp="1"/>
          </p:cNvSpPr>
          <p:nvPr>
            <p:ph type="body" sz="quarter" idx="16" hasCustomPrompt="1"/>
          </p:nvPr>
        </p:nvSpPr>
        <p:spPr>
          <a:xfrm>
            <a:off x="9684442" y="3176980"/>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MM/DD/YYYY</a:t>
            </a:r>
          </a:p>
        </p:txBody>
      </p:sp>
      <p:sp>
        <p:nvSpPr>
          <p:cNvPr id="49" name="Text Placeholder 42">
            <a:extLst>
              <a:ext uri="{FF2B5EF4-FFF2-40B4-BE49-F238E27FC236}">
                <a16:creationId xmlns:a16="http://schemas.microsoft.com/office/drawing/2014/main" id="{E72B40B6-5F5D-6743-ABF8-A2BA1491786C}"/>
              </a:ext>
            </a:extLst>
          </p:cNvPr>
          <p:cNvSpPr>
            <a:spLocks noGrp="1"/>
          </p:cNvSpPr>
          <p:nvPr>
            <p:ph type="body" sz="quarter" idx="17" hasCustomPrompt="1"/>
          </p:nvPr>
        </p:nvSpPr>
        <p:spPr>
          <a:xfrm>
            <a:off x="1720171" y="4086968"/>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Action Item #3</a:t>
            </a:r>
          </a:p>
        </p:txBody>
      </p:sp>
      <p:sp>
        <p:nvSpPr>
          <p:cNvPr id="50" name="Text Placeholder 42">
            <a:extLst>
              <a:ext uri="{FF2B5EF4-FFF2-40B4-BE49-F238E27FC236}">
                <a16:creationId xmlns:a16="http://schemas.microsoft.com/office/drawing/2014/main" id="{7A35A865-A2E4-4A4B-9C8B-9CF290FBA082}"/>
              </a:ext>
            </a:extLst>
          </p:cNvPr>
          <p:cNvSpPr>
            <a:spLocks noGrp="1"/>
          </p:cNvSpPr>
          <p:nvPr>
            <p:ph type="body" sz="quarter" idx="18" hasCustomPrompt="1"/>
          </p:nvPr>
        </p:nvSpPr>
        <p:spPr>
          <a:xfrm>
            <a:off x="6206700" y="4081477"/>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Full Name</a:t>
            </a:r>
          </a:p>
        </p:txBody>
      </p:sp>
      <p:sp>
        <p:nvSpPr>
          <p:cNvPr id="51" name="Text Placeholder 42">
            <a:extLst>
              <a:ext uri="{FF2B5EF4-FFF2-40B4-BE49-F238E27FC236}">
                <a16:creationId xmlns:a16="http://schemas.microsoft.com/office/drawing/2014/main" id="{355CC38D-F246-D44D-A5EF-A1B7073D2F5F}"/>
              </a:ext>
            </a:extLst>
          </p:cNvPr>
          <p:cNvSpPr>
            <a:spLocks noGrp="1"/>
          </p:cNvSpPr>
          <p:nvPr>
            <p:ph type="body" sz="quarter" idx="19" hasCustomPrompt="1"/>
          </p:nvPr>
        </p:nvSpPr>
        <p:spPr>
          <a:xfrm>
            <a:off x="9684442" y="4090536"/>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MM/DD/YYYY</a:t>
            </a:r>
          </a:p>
        </p:txBody>
      </p:sp>
      <p:sp>
        <p:nvSpPr>
          <p:cNvPr id="52" name="Text Placeholder 42">
            <a:extLst>
              <a:ext uri="{FF2B5EF4-FFF2-40B4-BE49-F238E27FC236}">
                <a16:creationId xmlns:a16="http://schemas.microsoft.com/office/drawing/2014/main" id="{B3951FDB-AEA2-174B-B35D-629E1C01624E}"/>
              </a:ext>
            </a:extLst>
          </p:cNvPr>
          <p:cNvSpPr>
            <a:spLocks noGrp="1"/>
          </p:cNvSpPr>
          <p:nvPr>
            <p:ph type="body" sz="quarter" idx="20" hasCustomPrompt="1"/>
          </p:nvPr>
        </p:nvSpPr>
        <p:spPr>
          <a:xfrm>
            <a:off x="1720171" y="4995842"/>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Action Item #4</a:t>
            </a:r>
          </a:p>
        </p:txBody>
      </p:sp>
      <p:sp>
        <p:nvSpPr>
          <p:cNvPr id="53" name="Text Placeholder 42">
            <a:extLst>
              <a:ext uri="{FF2B5EF4-FFF2-40B4-BE49-F238E27FC236}">
                <a16:creationId xmlns:a16="http://schemas.microsoft.com/office/drawing/2014/main" id="{5506813E-344D-2945-BA3C-24A7812675B6}"/>
              </a:ext>
            </a:extLst>
          </p:cNvPr>
          <p:cNvSpPr>
            <a:spLocks noGrp="1"/>
          </p:cNvSpPr>
          <p:nvPr>
            <p:ph type="body" sz="quarter" idx="21" hasCustomPrompt="1"/>
          </p:nvPr>
        </p:nvSpPr>
        <p:spPr>
          <a:xfrm>
            <a:off x="6206700" y="4990351"/>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Full Name</a:t>
            </a:r>
          </a:p>
        </p:txBody>
      </p:sp>
      <p:sp>
        <p:nvSpPr>
          <p:cNvPr id="54" name="Text Placeholder 42">
            <a:extLst>
              <a:ext uri="{FF2B5EF4-FFF2-40B4-BE49-F238E27FC236}">
                <a16:creationId xmlns:a16="http://schemas.microsoft.com/office/drawing/2014/main" id="{34EBE2A9-FC11-8948-9904-FC31E37A9B99}"/>
              </a:ext>
            </a:extLst>
          </p:cNvPr>
          <p:cNvSpPr>
            <a:spLocks noGrp="1"/>
          </p:cNvSpPr>
          <p:nvPr>
            <p:ph type="body" sz="quarter" idx="22" hasCustomPrompt="1"/>
          </p:nvPr>
        </p:nvSpPr>
        <p:spPr>
          <a:xfrm>
            <a:off x="9684442" y="4999410"/>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MM/DD/YYYY</a:t>
            </a:r>
          </a:p>
        </p:txBody>
      </p:sp>
      <p:sp>
        <p:nvSpPr>
          <p:cNvPr id="57" name="Text Placeholder 56">
            <a:extLst>
              <a:ext uri="{FF2B5EF4-FFF2-40B4-BE49-F238E27FC236}">
                <a16:creationId xmlns:a16="http://schemas.microsoft.com/office/drawing/2014/main" id="{5D2FE8EC-CFBE-054D-9C7B-7AD6D3FD7887}"/>
              </a:ext>
            </a:extLst>
          </p:cNvPr>
          <p:cNvSpPr>
            <a:spLocks noGrp="1"/>
          </p:cNvSpPr>
          <p:nvPr>
            <p:ph type="body" sz="quarter" idx="23" hasCustomPrompt="1"/>
          </p:nvPr>
        </p:nvSpPr>
        <p:spPr>
          <a:xfrm>
            <a:off x="1733800" y="1619313"/>
            <a:ext cx="1627188" cy="230187"/>
          </a:xfrm>
        </p:spPr>
        <p:txBody>
          <a:bodyPr>
            <a:noAutofit/>
          </a:bodyPr>
          <a:lstStyle>
            <a:lvl1pPr marL="0" indent="0">
              <a:buNone/>
              <a:defRPr sz="1300" b="0" i="1">
                <a:solidFill>
                  <a:srgbClr val="004876"/>
                </a:solidFill>
                <a:latin typeface="Source Sans Pro Light" panose="020B0503030403020204" pitchFamily="34" charset="0"/>
                <a:ea typeface="Source Sans Pro Light" panose="020B0503030403020204" pitchFamily="34" charset="0"/>
              </a:defRPr>
            </a:lvl1pPr>
          </a:lstStyle>
          <a:p>
            <a:pPr lvl="0"/>
            <a:r>
              <a:rPr lang="en-US"/>
              <a:t>Subtitle</a:t>
            </a:r>
          </a:p>
        </p:txBody>
      </p:sp>
      <p:sp>
        <p:nvSpPr>
          <p:cNvPr id="58" name="Text Placeholder 56">
            <a:extLst>
              <a:ext uri="{FF2B5EF4-FFF2-40B4-BE49-F238E27FC236}">
                <a16:creationId xmlns:a16="http://schemas.microsoft.com/office/drawing/2014/main" id="{377113BB-BE92-CE4A-962A-6B3271167382}"/>
              </a:ext>
            </a:extLst>
          </p:cNvPr>
          <p:cNvSpPr>
            <a:spLocks noGrp="1"/>
          </p:cNvSpPr>
          <p:nvPr>
            <p:ph type="body" sz="quarter" idx="24" hasCustomPrompt="1"/>
          </p:nvPr>
        </p:nvSpPr>
        <p:spPr>
          <a:xfrm>
            <a:off x="9589631" y="1619312"/>
            <a:ext cx="1627188" cy="230187"/>
          </a:xfrm>
        </p:spPr>
        <p:txBody>
          <a:bodyPr>
            <a:noAutofit/>
          </a:bodyPr>
          <a:lstStyle>
            <a:lvl1pPr marL="0" indent="0">
              <a:buNone/>
              <a:defRPr sz="1300" b="0" i="1">
                <a:solidFill>
                  <a:srgbClr val="D27244"/>
                </a:solidFill>
                <a:latin typeface="Source Sans Pro Light" panose="020B0503030403020204" pitchFamily="34" charset="0"/>
                <a:ea typeface="Source Sans Pro Light" panose="020B0503030403020204" pitchFamily="34" charset="0"/>
              </a:defRPr>
            </a:lvl1pPr>
          </a:lstStyle>
          <a:p>
            <a:pPr lvl="0"/>
            <a:r>
              <a:rPr lang="en-US"/>
              <a:t>Subtitle</a:t>
            </a:r>
          </a:p>
        </p:txBody>
      </p:sp>
      <p:sp>
        <p:nvSpPr>
          <p:cNvPr id="55" name="Text Placeholder 19">
            <a:extLst>
              <a:ext uri="{FF2B5EF4-FFF2-40B4-BE49-F238E27FC236}">
                <a16:creationId xmlns:a16="http://schemas.microsoft.com/office/drawing/2014/main" id="{1CC77A32-9E54-6043-BCC5-968FA49D4A85}"/>
              </a:ext>
            </a:extLst>
          </p:cNvPr>
          <p:cNvSpPr>
            <a:spLocks noGrp="1"/>
          </p:cNvSpPr>
          <p:nvPr>
            <p:ph type="body" sz="quarter" idx="10" hasCustomPrompt="1"/>
          </p:nvPr>
        </p:nvSpPr>
        <p:spPr>
          <a:xfrm>
            <a:off x="552450" y="620140"/>
            <a:ext cx="710565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56" name="Text Placeholder 14">
            <a:extLst>
              <a:ext uri="{FF2B5EF4-FFF2-40B4-BE49-F238E27FC236}">
                <a16:creationId xmlns:a16="http://schemas.microsoft.com/office/drawing/2014/main" id="{C8B17924-2751-F645-BE0D-EFC2230447E1}"/>
              </a:ext>
            </a:extLst>
          </p:cNvPr>
          <p:cNvSpPr txBox="1">
            <a:spLocks/>
          </p:cNvSpPr>
          <p:nvPr/>
        </p:nvSpPr>
        <p:spPr>
          <a:xfrm>
            <a:off x="551874" y="181706"/>
            <a:ext cx="9495640" cy="732693"/>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004876"/>
                </a:solidFill>
                <a:effectLst/>
                <a:uLnTx/>
                <a:uFillTx/>
                <a:latin typeface="Source Sans Pro SemiBold" panose="020B0503030403020204" pitchFamily="34" charset="0"/>
                <a:ea typeface="Roboto Light" panose="02000000000000000000" pitchFamily="2" charset="0"/>
                <a:cs typeface="Roboto Light" panose="02000000000000000000" pitchFamily="2" charset="0"/>
              </a:rPr>
              <a:t>Homework &amp; Takeaways</a:t>
            </a:r>
            <a:endParaRPr kumimoji="0" lang="en-US" sz="2800" b="1" i="0" u="none" strike="noStrike" kern="1200" cap="none" spc="0" normalizeH="0" baseline="0" noProof="0">
              <a:ln>
                <a:noFill/>
              </a:ln>
              <a:solidFill>
                <a:srgbClr val="004876"/>
              </a:solidFill>
              <a:effectLst/>
              <a:uLnTx/>
              <a:uFillTx/>
              <a:latin typeface="Source Sans Pro SemiBold" panose="020B0503030403020204" pitchFamily="34" charset="0"/>
              <a:ea typeface="Helvetica Neue Condensed" panose="02000503000000020004" pitchFamily="2" charset="0"/>
              <a:cs typeface="Helvetica Neue Condensed"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00000">
                  <a:lumMod val="50000"/>
                  <a:lumOff val="50000"/>
                </a:srgbClr>
              </a:solidFill>
              <a:effectLst/>
              <a:uLnTx/>
              <a:uFillTx/>
              <a:latin typeface="Source Sans Pro Light" panose="020B0403030403020204" pitchFamily="34" charset="0"/>
              <a:ea typeface="Helvetica Neue Light" panose="020004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50000"/>
                  <a:lumOff val="50000"/>
                </a:srgbClr>
              </a:solidFill>
              <a:effectLst/>
              <a:uLnTx/>
              <a:uFillTx/>
              <a:latin typeface="Source Sans Pro" panose="020B0503030403020204" pitchFamily="34" charset="0"/>
              <a:ea typeface="Roboto Light" charset="0"/>
              <a:cs typeface="Roboto Light" charset="0"/>
            </a:endParaRPr>
          </a:p>
        </p:txBody>
      </p:sp>
    </p:spTree>
    <p:extLst>
      <p:ext uri="{BB962C8B-B14F-4D97-AF65-F5344CB8AC3E}">
        <p14:creationId xmlns:p14="http://schemas.microsoft.com/office/powerpoint/2010/main" val="10049271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KS_homework_ item_3">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80251-D7EA-3445-87A6-41C42321B4AD}"/>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6" name="Group 5">
            <a:extLst>
              <a:ext uri="{FF2B5EF4-FFF2-40B4-BE49-F238E27FC236}">
                <a16:creationId xmlns:a16="http://schemas.microsoft.com/office/drawing/2014/main" id="{3D0AB517-9445-3E44-90FB-E20118D9C3B0}"/>
              </a:ext>
            </a:extLst>
          </p:cNvPr>
          <p:cNvGrpSpPr/>
          <p:nvPr/>
        </p:nvGrpSpPr>
        <p:grpSpPr>
          <a:xfrm>
            <a:off x="1077576" y="1243072"/>
            <a:ext cx="2153526" cy="630173"/>
            <a:chOff x="945934" y="1401444"/>
            <a:chExt cx="2153526" cy="630173"/>
          </a:xfrm>
        </p:grpSpPr>
        <p:sp>
          <p:nvSpPr>
            <p:cNvPr id="7" name="TextBox 6">
              <a:extLst>
                <a:ext uri="{FF2B5EF4-FFF2-40B4-BE49-F238E27FC236}">
                  <a16:creationId xmlns:a16="http://schemas.microsoft.com/office/drawing/2014/main" id="{82F96A5D-1477-A947-B895-850E89E216DC}"/>
                </a:ext>
              </a:extLst>
            </p:cNvPr>
            <p:cNvSpPr txBox="1"/>
            <p:nvPr/>
          </p:nvSpPr>
          <p:spPr>
            <a:xfrm>
              <a:off x="1588529" y="1401837"/>
              <a:ext cx="1510931"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solidFill>
                    <a:srgbClr val="004876"/>
                  </a:solidFill>
                  <a:effectLst/>
                  <a:uLnTx/>
                  <a:uFillTx/>
                  <a:latin typeface="Source Sans Pro Semibold" panose="020B0503030403020204" pitchFamily="34" charset="0"/>
                  <a:ea typeface="Roboto" panose="02000000000000000000" pitchFamily="2" charset="0"/>
                  <a:cs typeface="Roboto" panose="02000000000000000000" pitchFamily="2" charset="0"/>
                </a:rPr>
                <a:t>Actions</a:t>
              </a:r>
            </a:p>
          </p:txBody>
        </p:sp>
        <p:sp>
          <p:nvSpPr>
            <p:cNvPr id="8" name="Oval 7">
              <a:extLst>
                <a:ext uri="{FF2B5EF4-FFF2-40B4-BE49-F238E27FC236}">
                  <a16:creationId xmlns:a16="http://schemas.microsoft.com/office/drawing/2014/main" id="{FEC7F67A-08D4-B04F-A64D-387962A1DB6F}"/>
                </a:ext>
              </a:extLst>
            </p:cNvPr>
            <p:cNvSpPr/>
            <p:nvPr/>
          </p:nvSpPr>
          <p:spPr>
            <a:xfrm>
              <a:off x="945934" y="1401444"/>
              <a:ext cx="630173" cy="630173"/>
            </a:xfrm>
            <a:prstGeom prst="ellipse">
              <a:avLst/>
            </a:prstGeom>
            <a:solidFill>
              <a:srgbClr val="D9E7F2">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grpSp>
      <p:grpSp>
        <p:nvGrpSpPr>
          <p:cNvPr id="9" name="Group 8">
            <a:extLst>
              <a:ext uri="{FF2B5EF4-FFF2-40B4-BE49-F238E27FC236}">
                <a16:creationId xmlns:a16="http://schemas.microsoft.com/office/drawing/2014/main" id="{7584A004-6324-EA41-8BC5-5531EC01D8A8}"/>
              </a:ext>
            </a:extLst>
          </p:cNvPr>
          <p:cNvGrpSpPr/>
          <p:nvPr/>
        </p:nvGrpSpPr>
        <p:grpSpPr>
          <a:xfrm>
            <a:off x="5507054" y="1243072"/>
            <a:ext cx="3362983" cy="678611"/>
            <a:chOff x="4629111" y="1398797"/>
            <a:chExt cx="3362983" cy="678611"/>
          </a:xfrm>
        </p:grpSpPr>
        <p:sp>
          <p:nvSpPr>
            <p:cNvPr id="10" name="TextBox 9">
              <a:extLst>
                <a:ext uri="{FF2B5EF4-FFF2-40B4-BE49-F238E27FC236}">
                  <a16:creationId xmlns:a16="http://schemas.microsoft.com/office/drawing/2014/main" id="{3DEBA40E-8433-EB44-B4C6-E1B69B20655B}"/>
                </a:ext>
              </a:extLst>
            </p:cNvPr>
            <p:cNvSpPr txBox="1"/>
            <p:nvPr/>
          </p:nvSpPr>
          <p:spPr>
            <a:xfrm>
              <a:off x="5271706" y="1431077"/>
              <a:ext cx="2720388" cy="64633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u="none" strike="noStrike" kern="1200" cap="none" spc="0" normalizeH="0" baseline="0" noProof="0">
                  <a:ln>
                    <a:noFill/>
                  </a:ln>
                  <a:solidFill>
                    <a:srgbClr val="7D9C6A"/>
                  </a:solidFill>
                  <a:effectLst/>
                  <a:uLnTx/>
                  <a:uFillTx/>
                  <a:latin typeface="Source Sans Pro Semibold" panose="020B0503030403020204" pitchFamily="34" charset="0"/>
                  <a:ea typeface="Roboto" panose="02000000000000000000" pitchFamily="2" charset="0"/>
                  <a:cs typeface="Roboto" panose="02000000000000000000" pitchFamily="2" charset="0"/>
                </a:rPr>
                <a:t>Person Who Are Responsible</a:t>
              </a:r>
            </a:p>
          </p:txBody>
        </p:sp>
        <p:sp>
          <p:nvSpPr>
            <p:cNvPr id="11" name="Oval 10">
              <a:extLst>
                <a:ext uri="{FF2B5EF4-FFF2-40B4-BE49-F238E27FC236}">
                  <a16:creationId xmlns:a16="http://schemas.microsoft.com/office/drawing/2014/main" id="{6DD54D49-89A6-5748-AEA7-0350BEACA072}"/>
                </a:ext>
              </a:extLst>
            </p:cNvPr>
            <p:cNvSpPr/>
            <p:nvPr/>
          </p:nvSpPr>
          <p:spPr>
            <a:xfrm>
              <a:off x="4629111" y="1398797"/>
              <a:ext cx="630173" cy="630173"/>
            </a:xfrm>
            <a:prstGeom prst="ellipse">
              <a:avLst/>
            </a:prstGeom>
            <a:solidFill>
              <a:srgbClr val="EBF2E0">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grpSp>
      <p:grpSp>
        <p:nvGrpSpPr>
          <p:cNvPr id="12" name="Group 11">
            <a:extLst>
              <a:ext uri="{FF2B5EF4-FFF2-40B4-BE49-F238E27FC236}">
                <a16:creationId xmlns:a16="http://schemas.microsoft.com/office/drawing/2014/main" id="{B7C020FC-10DF-AA46-BCC6-8F0CFA81C365}"/>
              </a:ext>
            </a:extLst>
          </p:cNvPr>
          <p:cNvGrpSpPr/>
          <p:nvPr/>
        </p:nvGrpSpPr>
        <p:grpSpPr>
          <a:xfrm>
            <a:off x="8907424" y="1243072"/>
            <a:ext cx="1873299" cy="630936"/>
            <a:chOff x="9255655" y="1394006"/>
            <a:chExt cx="1873299" cy="630936"/>
          </a:xfrm>
        </p:grpSpPr>
        <p:sp>
          <p:nvSpPr>
            <p:cNvPr id="13" name="TextBox 12">
              <a:extLst>
                <a:ext uri="{FF2B5EF4-FFF2-40B4-BE49-F238E27FC236}">
                  <a16:creationId xmlns:a16="http://schemas.microsoft.com/office/drawing/2014/main" id="{3308CDE8-8326-4F43-9EB7-1C3E57E6093A}"/>
                </a:ext>
              </a:extLst>
            </p:cNvPr>
            <p:cNvSpPr txBox="1"/>
            <p:nvPr/>
          </p:nvSpPr>
          <p:spPr>
            <a:xfrm>
              <a:off x="9898249" y="1431077"/>
              <a:ext cx="1230705"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a:ln>
                    <a:noFill/>
                  </a:ln>
                  <a:solidFill>
                    <a:srgbClr val="D27244"/>
                  </a:solidFill>
                  <a:effectLst/>
                  <a:uLnTx/>
                  <a:uFillTx/>
                  <a:latin typeface="Source Sans Pro SemiBold" panose="020B0503030403020204" pitchFamily="34" charset="0"/>
                  <a:ea typeface="Roboto" panose="02000000000000000000" pitchFamily="2" charset="0"/>
                  <a:cs typeface="Roboto" panose="02000000000000000000" pitchFamily="2" charset="0"/>
                </a:rPr>
                <a:t>Due Date</a:t>
              </a:r>
            </a:p>
          </p:txBody>
        </p:sp>
        <p:sp>
          <p:nvSpPr>
            <p:cNvPr id="14" name="Oval 13">
              <a:extLst>
                <a:ext uri="{FF2B5EF4-FFF2-40B4-BE49-F238E27FC236}">
                  <a16:creationId xmlns:a16="http://schemas.microsoft.com/office/drawing/2014/main" id="{015A04F4-BBB1-8141-9979-3A00469FC7E9}"/>
                </a:ext>
              </a:extLst>
            </p:cNvPr>
            <p:cNvSpPr/>
            <p:nvPr/>
          </p:nvSpPr>
          <p:spPr>
            <a:xfrm>
              <a:off x="9255655" y="1394006"/>
              <a:ext cx="630936" cy="630936"/>
            </a:xfrm>
            <a:prstGeom prst="ellipse">
              <a:avLst/>
            </a:prstGeom>
            <a:solidFill>
              <a:srgbClr val="FFE4CA">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grpSp>
      <p:grpSp>
        <p:nvGrpSpPr>
          <p:cNvPr id="15" name="Group 14">
            <a:extLst>
              <a:ext uri="{FF2B5EF4-FFF2-40B4-BE49-F238E27FC236}">
                <a16:creationId xmlns:a16="http://schemas.microsoft.com/office/drawing/2014/main" id="{D4BAEB6F-AE7D-DE43-B118-8DD1144B780A}"/>
              </a:ext>
            </a:extLst>
          </p:cNvPr>
          <p:cNvGrpSpPr/>
          <p:nvPr/>
        </p:nvGrpSpPr>
        <p:grpSpPr>
          <a:xfrm>
            <a:off x="900710" y="2155327"/>
            <a:ext cx="10329499" cy="767610"/>
            <a:chOff x="900710" y="2412907"/>
            <a:chExt cx="10329499" cy="767610"/>
          </a:xfrm>
        </p:grpSpPr>
        <p:sp>
          <p:nvSpPr>
            <p:cNvPr id="16" name="Rounded Rectangle 15">
              <a:extLst>
                <a:ext uri="{FF2B5EF4-FFF2-40B4-BE49-F238E27FC236}">
                  <a16:creationId xmlns:a16="http://schemas.microsoft.com/office/drawing/2014/main" id="{AAD25B19-1387-444C-9D02-B8811277E2B8}"/>
                </a:ext>
              </a:extLst>
            </p:cNvPr>
            <p:cNvSpPr/>
            <p:nvPr userDrawn="1"/>
          </p:nvSpPr>
          <p:spPr>
            <a:xfrm>
              <a:off x="1077576" y="2412907"/>
              <a:ext cx="10152633" cy="767610"/>
            </a:xfrm>
            <a:prstGeom prst="roundRect">
              <a:avLst>
                <a:gd name="adj" fmla="val 0"/>
              </a:avLst>
            </a:prstGeom>
            <a:solidFill>
              <a:schemeClr val="bg1"/>
            </a:solidFill>
            <a:ln>
              <a:noFill/>
            </a:ln>
            <a:effectLst>
              <a:outerShdw blurRad="889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5EF5FFB-E2CC-6A42-90D4-B55BC046DB55}"/>
                </a:ext>
              </a:extLst>
            </p:cNvPr>
            <p:cNvSpPr/>
            <p:nvPr/>
          </p:nvSpPr>
          <p:spPr>
            <a:xfrm>
              <a:off x="900710" y="2544160"/>
              <a:ext cx="511004" cy="511004"/>
            </a:xfrm>
            <a:prstGeom prst="ellipse">
              <a:avLst/>
            </a:prstGeom>
            <a:solidFill>
              <a:srgbClr val="00487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1</a:t>
              </a:r>
            </a:p>
          </p:txBody>
        </p:sp>
      </p:grpSp>
      <p:grpSp>
        <p:nvGrpSpPr>
          <p:cNvPr id="21" name="Group 20">
            <a:extLst>
              <a:ext uri="{FF2B5EF4-FFF2-40B4-BE49-F238E27FC236}">
                <a16:creationId xmlns:a16="http://schemas.microsoft.com/office/drawing/2014/main" id="{05EFEBB6-1E3A-E24F-8A2C-702762B3BA0A}"/>
              </a:ext>
            </a:extLst>
          </p:cNvPr>
          <p:cNvGrpSpPr/>
          <p:nvPr/>
        </p:nvGrpSpPr>
        <p:grpSpPr>
          <a:xfrm>
            <a:off x="900709" y="3058471"/>
            <a:ext cx="10329499" cy="767610"/>
            <a:chOff x="900709" y="3230192"/>
            <a:chExt cx="10329499" cy="767610"/>
          </a:xfrm>
        </p:grpSpPr>
        <p:sp>
          <p:nvSpPr>
            <p:cNvPr id="22" name="Rounded Rectangle 21">
              <a:extLst>
                <a:ext uri="{FF2B5EF4-FFF2-40B4-BE49-F238E27FC236}">
                  <a16:creationId xmlns:a16="http://schemas.microsoft.com/office/drawing/2014/main" id="{EBF47D44-03F3-2C4C-987E-C1F03FF03EF1}"/>
                </a:ext>
              </a:extLst>
            </p:cNvPr>
            <p:cNvSpPr/>
            <p:nvPr/>
          </p:nvSpPr>
          <p:spPr>
            <a:xfrm>
              <a:off x="1077575" y="3230192"/>
              <a:ext cx="10152633" cy="767610"/>
            </a:xfrm>
            <a:prstGeom prst="roundRect">
              <a:avLst>
                <a:gd name="adj" fmla="val 0"/>
              </a:avLst>
            </a:prstGeom>
            <a:solidFill>
              <a:schemeClr val="bg1"/>
            </a:solidFill>
            <a:ln>
              <a:noFill/>
            </a:ln>
            <a:effectLst>
              <a:outerShdw blurRad="889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6F1CBAF-9071-3F45-86B4-52334030004D}"/>
                </a:ext>
              </a:extLst>
            </p:cNvPr>
            <p:cNvSpPr/>
            <p:nvPr/>
          </p:nvSpPr>
          <p:spPr>
            <a:xfrm>
              <a:off x="900709" y="3361445"/>
              <a:ext cx="511004" cy="511004"/>
            </a:xfrm>
            <a:prstGeom prst="ellipse">
              <a:avLst/>
            </a:prstGeom>
            <a:solidFill>
              <a:srgbClr val="00487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2</a:t>
              </a:r>
            </a:p>
          </p:txBody>
        </p:sp>
      </p:grpSp>
      <p:grpSp>
        <p:nvGrpSpPr>
          <p:cNvPr id="27" name="Group 26">
            <a:extLst>
              <a:ext uri="{FF2B5EF4-FFF2-40B4-BE49-F238E27FC236}">
                <a16:creationId xmlns:a16="http://schemas.microsoft.com/office/drawing/2014/main" id="{BA47BB2F-D6C5-CE47-A23A-D3979B7A25B6}"/>
              </a:ext>
            </a:extLst>
          </p:cNvPr>
          <p:cNvGrpSpPr/>
          <p:nvPr/>
        </p:nvGrpSpPr>
        <p:grpSpPr>
          <a:xfrm>
            <a:off x="900710" y="3961615"/>
            <a:ext cx="10329499" cy="767610"/>
            <a:chOff x="900710" y="4047477"/>
            <a:chExt cx="10329499" cy="767610"/>
          </a:xfrm>
        </p:grpSpPr>
        <p:sp>
          <p:nvSpPr>
            <p:cNvPr id="28" name="Rounded Rectangle 27">
              <a:extLst>
                <a:ext uri="{FF2B5EF4-FFF2-40B4-BE49-F238E27FC236}">
                  <a16:creationId xmlns:a16="http://schemas.microsoft.com/office/drawing/2014/main" id="{15BE4D49-CEA0-5545-9C28-463479AD4945}"/>
                </a:ext>
              </a:extLst>
            </p:cNvPr>
            <p:cNvSpPr/>
            <p:nvPr/>
          </p:nvSpPr>
          <p:spPr>
            <a:xfrm>
              <a:off x="1077576" y="4047477"/>
              <a:ext cx="10152633" cy="767610"/>
            </a:xfrm>
            <a:prstGeom prst="roundRect">
              <a:avLst>
                <a:gd name="adj" fmla="val 0"/>
              </a:avLst>
            </a:prstGeom>
            <a:solidFill>
              <a:schemeClr val="bg1"/>
            </a:solidFill>
            <a:ln>
              <a:noFill/>
            </a:ln>
            <a:effectLst>
              <a:outerShdw blurRad="889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CA38222-B984-564F-9CE0-3C524B8E6354}"/>
                </a:ext>
              </a:extLst>
            </p:cNvPr>
            <p:cNvSpPr/>
            <p:nvPr/>
          </p:nvSpPr>
          <p:spPr>
            <a:xfrm>
              <a:off x="900710" y="4178730"/>
              <a:ext cx="511004" cy="511004"/>
            </a:xfrm>
            <a:prstGeom prst="ellipse">
              <a:avLst/>
            </a:prstGeom>
            <a:solidFill>
              <a:srgbClr val="00487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3</a:t>
              </a:r>
            </a:p>
          </p:txBody>
        </p:sp>
      </p:grpSp>
      <p:pic>
        <p:nvPicPr>
          <p:cNvPr id="39" name="Graphic 38">
            <a:extLst>
              <a:ext uri="{FF2B5EF4-FFF2-40B4-BE49-F238E27FC236}">
                <a16:creationId xmlns:a16="http://schemas.microsoft.com/office/drawing/2014/main" id="{8ED51E4F-139C-1749-AB67-8EB7C7D26B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9260" y="1374863"/>
            <a:ext cx="365760" cy="365760"/>
          </a:xfrm>
          <a:prstGeom prst="rect">
            <a:avLst/>
          </a:prstGeom>
        </p:spPr>
      </p:pic>
      <p:pic>
        <p:nvPicPr>
          <p:cNvPr id="40" name="Graphic 39">
            <a:extLst>
              <a:ext uri="{FF2B5EF4-FFF2-40B4-BE49-F238E27FC236}">
                <a16:creationId xmlns:a16="http://schemas.microsoft.com/office/drawing/2014/main" id="{EC0303D3-00B5-6544-B2DD-E4610A7E0B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9782" y="1374863"/>
            <a:ext cx="365760" cy="365760"/>
          </a:xfrm>
          <a:prstGeom prst="rect">
            <a:avLst/>
          </a:prstGeom>
        </p:spPr>
      </p:pic>
      <p:pic>
        <p:nvPicPr>
          <p:cNvPr id="41" name="Graphic 40">
            <a:extLst>
              <a:ext uri="{FF2B5EF4-FFF2-40B4-BE49-F238E27FC236}">
                <a16:creationId xmlns:a16="http://schemas.microsoft.com/office/drawing/2014/main" id="{1E598FC0-9E0F-FC4C-85F1-8B2905E938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5774" y="1374863"/>
            <a:ext cx="368313" cy="368313"/>
          </a:xfrm>
          <a:prstGeom prst="rect">
            <a:avLst/>
          </a:prstGeom>
        </p:spPr>
      </p:pic>
      <p:sp>
        <p:nvSpPr>
          <p:cNvPr id="43" name="Text Placeholder 42">
            <a:extLst>
              <a:ext uri="{FF2B5EF4-FFF2-40B4-BE49-F238E27FC236}">
                <a16:creationId xmlns:a16="http://schemas.microsoft.com/office/drawing/2014/main" id="{8F0C21E4-4BDB-CF46-AE07-8187FDE50035}"/>
              </a:ext>
            </a:extLst>
          </p:cNvPr>
          <p:cNvSpPr>
            <a:spLocks noGrp="1"/>
          </p:cNvSpPr>
          <p:nvPr>
            <p:ph type="body" sz="quarter" idx="11" hasCustomPrompt="1"/>
          </p:nvPr>
        </p:nvSpPr>
        <p:spPr>
          <a:xfrm>
            <a:off x="1708150" y="2286000"/>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Action Item #1</a:t>
            </a:r>
          </a:p>
        </p:txBody>
      </p:sp>
      <p:sp>
        <p:nvSpPr>
          <p:cNvPr id="44" name="Text Placeholder 42">
            <a:extLst>
              <a:ext uri="{FF2B5EF4-FFF2-40B4-BE49-F238E27FC236}">
                <a16:creationId xmlns:a16="http://schemas.microsoft.com/office/drawing/2014/main" id="{3FAEF64D-3D97-EB40-AA90-199F292E8D6A}"/>
              </a:ext>
            </a:extLst>
          </p:cNvPr>
          <p:cNvSpPr>
            <a:spLocks noGrp="1"/>
          </p:cNvSpPr>
          <p:nvPr>
            <p:ph type="body" sz="quarter" idx="12" hasCustomPrompt="1"/>
          </p:nvPr>
        </p:nvSpPr>
        <p:spPr>
          <a:xfrm>
            <a:off x="6194679" y="2280509"/>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Full Name</a:t>
            </a:r>
          </a:p>
        </p:txBody>
      </p:sp>
      <p:sp>
        <p:nvSpPr>
          <p:cNvPr id="45" name="Text Placeholder 42">
            <a:extLst>
              <a:ext uri="{FF2B5EF4-FFF2-40B4-BE49-F238E27FC236}">
                <a16:creationId xmlns:a16="http://schemas.microsoft.com/office/drawing/2014/main" id="{E5899828-D861-CE47-891A-DFDD6A13ED9E}"/>
              </a:ext>
            </a:extLst>
          </p:cNvPr>
          <p:cNvSpPr>
            <a:spLocks noGrp="1"/>
          </p:cNvSpPr>
          <p:nvPr>
            <p:ph type="body" sz="quarter" idx="13" hasCustomPrompt="1"/>
          </p:nvPr>
        </p:nvSpPr>
        <p:spPr>
          <a:xfrm>
            <a:off x="9672421" y="2289568"/>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MM/DD/YYYY</a:t>
            </a:r>
          </a:p>
        </p:txBody>
      </p:sp>
      <p:sp>
        <p:nvSpPr>
          <p:cNvPr id="46" name="Text Placeholder 42">
            <a:extLst>
              <a:ext uri="{FF2B5EF4-FFF2-40B4-BE49-F238E27FC236}">
                <a16:creationId xmlns:a16="http://schemas.microsoft.com/office/drawing/2014/main" id="{E1186FA3-6DC7-9C45-BC42-A1A6F0C6BD83}"/>
              </a:ext>
            </a:extLst>
          </p:cNvPr>
          <p:cNvSpPr>
            <a:spLocks noGrp="1"/>
          </p:cNvSpPr>
          <p:nvPr>
            <p:ph type="body" sz="quarter" idx="14" hasCustomPrompt="1"/>
          </p:nvPr>
        </p:nvSpPr>
        <p:spPr>
          <a:xfrm>
            <a:off x="1720171" y="3173412"/>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Action Item #2</a:t>
            </a:r>
          </a:p>
        </p:txBody>
      </p:sp>
      <p:sp>
        <p:nvSpPr>
          <p:cNvPr id="47" name="Text Placeholder 42">
            <a:extLst>
              <a:ext uri="{FF2B5EF4-FFF2-40B4-BE49-F238E27FC236}">
                <a16:creationId xmlns:a16="http://schemas.microsoft.com/office/drawing/2014/main" id="{1D53C2BF-A831-7241-AF72-7851909FA70D}"/>
              </a:ext>
            </a:extLst>
          </p:cNvPr>
          <p:cNvSpPr>
            <a:spLocks noGrp="1"/>
          </p:cNvSpPr>
          <p:nvPr>
            <p:ph type="body" sz="quarter" idx="15" hasCustomPrompt="1"/>
          </p:nvPr>
        </p:nvSpPr>
        <p:spPr>
          <a:xfrm>
            <a:off x="6206700" y="3167921"/>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Full Name</a:t>
            </a:r>
          </a:p>
        </p:txBody>
      </p:sp>
      <p:sp>
        <p:nvSpPr>
          <p:cNvPr id="48" name="Text Placeholder 42">
            <a:extLst>
              <a:ext uri="{FF2B5EF4-FFF2-40B4-BE49-F238E27FC236}">
                <a16:creationId xmlns:a16="http://schemas.microsoft.com/office/drawing/2014/main" id="{B7B12E94-C84C-C548-9936-D40931CF1CC3}"/>
              </a:ext>
            </a:extLst>
          </p:cNvPr>
          <p:cNvSpPr>
            <a:spLocks noGrp="1"/>
          </p:cNvSpPr>
          <p:nvPr>
            <p:ph type="body" sz="quarter" idx="16" hasCustomPrompt="1"/>
          </p:nvPr>
        </p:nvSpPr>
        <p:spPr>
          <a:xfrm>
            <a:off x="9684442" y="3176980"/>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MM/DD/YYYY</a:t>
            </a:r>
          </a:p>
        </p:txBody>
      </p:sp>
      <p:sp>
        <p:nvSpPr>
          <p:cNvPr id="49" name="Text Placeholder 42">
            <a:extLst>
              <a:ext uri="{FF2B5EF4-FFF2-40B4-BE49-F238E27FC236}">
                <a16:creationId xmlns:a16="http://schemas.microsoft.com/office/drawing/2014/main" id="{E72B40B6-5F5D-6743-ABF8-A2BA1491786C}"/>
              </a:ext>
            </a:extLst>
          </p:cNvPr>
          <p:cNvSpPr>
            <a:spLocks noGrp="1"/>
          </p:cNvSpPr>
          <p:nvPr>
            <p:ph type="body" sz="quarter" idx="17" hasCustomPrompt="1"/>
          </p:nvPr>
        </p:nvSpPr>
        <p:spPr>
          <a:xfrm>
            <a:off x="1720171" y="4086968"/>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Action Item #3</a:t>
            </a:r>
          </a:p>
        </p:txBody>
      </p:sp>
      <p:sp>
        <p:nvSpPr>
          <p:cNvPr id="50" name="Text Placeholder 42">
            <a:extLst>
              <a:ext uri="{FF2B5EF4-FFF2-40B4-BE49-F238E27FC236}">
                <a16:creationId xmlns:a16="http://schemas.microsoft.com/office/drawing/2014/main" id="{7A35A865-A2E4-4A4B-9C8B-9CF290FBA082}"/>
              </a:ext>
            </a:extLst>
          </p:cNvPr>
          <p:cNvSpPr>
            <a:spLocks noGrp="1"/>
          </p:cNvSpPr>
          <p:nvPr>
            <p:ph type="body" sz="quarter" idx="18" hasCustomPrompt="1"/>
          </p:nvPr>
        </p:nvSpPr>
        <p:spPr>
          <a:xfrm>
            <a:off x="6206700" y="4081477"/>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Full Name</a:t>
            </a:r>
          </a:p>
        </p:txBody>
      </p:sp>
      <p:sp>
        <p:nvSpPr>
          <p:cNvPr id="51" name="Text Placeholder 42">
            <a:extLst>
              <a:ext uri="{FF2B5EF4-FFF2-40B4-BE49-F238E27FC236}">
                <a16:creationId xmlns:a16="http://schemas.microsoft.com/office/drawing/2014/main" id="{355CC38D-F246-D44D-A5EF-A1B7073D2F5F}"/>
              </a:ext>
            </a:extLst>
          </p:cNvPr>
          <p:cNvSpPr>
            <a:spLocks noGrp="1"/>
          </p:cNvSpPr>
          <p:nvPr>
            <p:ph type="body" sz="quarter" idx="19" hasCustomPrompt="1"/>
          </p:nvPr>
        </p:nvSpPr>
        <p:spPr>
          <a:xfrm>
            <a:off x="9684442" y="4090536"/>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MM/DD/YYYY</a:t>
            </a:r>
          </a:p>
        </p:txBody>
      </p:sp>
      <p:sp>
        <p:nvSpPr>
          <p:cNvPr id="57" name="Text Placeholder 56">
            <a:extLst>
              <a:ext uri="{FF2B5EF4-FFF2-40B4-BE49-F238E27FC236}">
                <a16:creationId xmlns:a16="http://schemas.microsoft.com/office/drawing/2014/main" id="{5D2FE8EC-CFBE-054D-9C7B-7AD6D3FD7887}"/>
              </a:ext>
            </a:extLst>
          </p:cNvPr>
          <p:cNvSpPr>
            <a:spLocks noGrp="1"/>
          </p:cNvSpPr>
          <p:nvPr>
            <p:ph type="body" sz="quarter" idx="23" hasCustomPrompt="1"/>
          </p:nvPr>
        </p:nvSpPr>
        <p:spPr>
          <a:xfrm>
            <a:off x="1733800" y="1619313"/>
            <a:ext cx="1627188" cy="230187"/>
          </a:xfrm>
        </p:spPr>
        <p:txBody>
          <a:bodyPr>
            <a:noAutofit/>
          </a:bodyPr>
          <a:lstStyle>
            <a:lvl1pPr marL="0" indent="0">
              <a:buNone/>
              <a:defRPr sz="1300" b="0" i="1">
                <a:solidFill>
                  <a:srgbClr val="004876"/>
                </a:solidFill>
                <a:latin typeface="Source Sans Pro Light" panose="020B0503030403020204" pitchFamily="34" charset="0"/>
                <a:ea typeface="Source Sans Pro Light" panose="020B0503030403020204" pitchFamily="34" charset="0"/>
              </a:defRPr>
            </a:lvl1pPr>
          </a:lstStyle>
          <a:p>
            <a:pPr lvl="0"/>
            <a:r>
              <a:rPr lang="en-US"/>
              <a:t>Subtitle</a:t>
            </a:r>
          </a:p>
        </p:txBody>
      </p:sp>
      <p:sp>
        <p:nvSpPr>
          <p:cNvPr id="58" name="Text Placeholder 56">
            <a:extLst>
              <a:ext uri="{FF2B5EF4-FFF2-40B4-BE49-F238E27FC236}">
                <a16:creationId xmlns:a16="http://schemas.microsoft.com/office/drawing/2014/main" id="{377113BB-BE92-CE4A-962A-6B3271167382}"/>
              </a:ext>
            </a:extLst>
          </p:cNvPr>
          <p:cNvSpPr>
            <a:spLocks noGrp="1"/>
          </p:cNvSpPr>
          <p:nvPr>
            <p:ph type="body" sz="quarter" idx="24" hasCustomPrompt="1"/>
          </p:nvPr>
        </p:nvSpPr>
        <p:spPr>
          <a:xfrm>
            <a:off x="9589631" y="1619312"/>
            <a:ext cx="1627188" cy="230187"/>
          </a:xfrm>
        </p:spPr>
        <p:txBody>
          <a:bodyPr>
            <a:noAutofit/>
          </a:bodyPr>
          <a:lstStyle>
            <a:lvl1pPr marL="0" indent="0">
              <a:buNone/>
              <a:defRPr sz="1300" b="0" i="1">
                <a:solidFill>
                  <a:srgbClr val="D27244"/>
                </a:solidFill>
                <a:latin typeface="Source Sans Pro Light" panose="020B0503030403020204" pitchFamily="34" charset="0"/>
                <a:ea typeface="Source Sans Pro Light" panose="020B0503030403020204" pitchFamily="34" charset="0"/>
              </a:defRPr>
            </a:lvl1pPr>
          </a:lstStyle>
          <a:p>
            <a:pPr lvl="0"/>
            <a:r>
              <a:rPr lang="en-US"/>
              <a:t>Subtitle</a:t>
            </a:r>
          </a:p>
        </p:txBody>
      </p:sp>
      <p:sp>
        <p:nvSpPr>
          <p:cNvPr id="37" name="Text Placeholder 19">
            <a:extLst>
              <a:ext uri="{FF2B5EF4-FFF2-40B4-BE49-F238E27FC236}">
                <a16:creationId xmlns:a16="http://schemas.microsoft.com/office/drawing/2014/main" id="{88CFDF0E-D8FF-AD4D-B5AE-5A05E3FFF5CC}"/>
              </a:ext>
            </a:extLst>
          </p:cNvPr>
          <p:cNvSpPr>
            <a:spLocks noGrp="1"/>
          </p:cNvSpPr>
          <p:nvPr>
            <p:ph type="body" sz="quarter" idx="10" hasCustomPrompt="1"/>
          </p:nvPr>
        </p:nvSpPr>
        <p:spPr>
          <a:xfrm>
            <a:off x="552450" y="620140"/>
            <a:ext cx="710565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38" name="Text Placeholder 14">
            <a:extLst>
              <a:ext uri="{FF2B5EF4-FFF2-40B4-BE49-F238E27FC236}">
                <a16:creationId xmlns:a16="http://schemas.microsoft.com/office/drawing/2014/main" id="{7EA38D3A-A39A-E14B-AED7-BC5B0BD9B76D}"/>
              </a:ext>
            </a:extLst>
          </p:cNvPr>
          <p:cNvSpPr txBox="1">
            <a:spLocks/>
          </p:cNvSpPr>
          <p:nvPr/>
        </p:nvSpPr>
        <p:spPr>
          <a:xfrm>
            <a:off x="551874" y="181706"/>
            <a:ext cx="9495640" cy="732693"/>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004876"/>
                </a:solidFill>
                <a:effectLst/>
                <a:uLnTx/>
                <a:uFillTx/>
                <a:latin typeface="Source Sans Pro SemiBold" panose="020B0503030403020204" pitchFamily="34" charset="0"/>
                <a:ea typeface="Roboto Light" panose="02000000000000000000" pitchFamily="2" charset="0"/>
                <a:cs typeface="Roboto Light" panose="02000000000000000000" pitchFamily="2" charset="0"/>
              </a:rPr>
              <a:t>Homework &amp; Takeaways</a:t>
            </a:r>
            <a:endParaRPr kumimoji="0" lang="en-US" sz="2800" b="1" i="0" u="none" strike="noStrike" kern="1200" cap="none" spc="0" normalizeH="0" baseline="0" noProof="0">
              <a:ln>
                <a:noFill/>
              </a:ln>
              <a:solidFill>
                <a:srgbClr val="004876"/>
              </a:solidFill>
              <a:effectLst/>
              <a:uLnTx/>
              <a:uFillTx/>
              <a:latin typeface="Source Sans Pro SemiBold" panose="020B0503030403020204" pitchFamily="34" charset="0"/>
              <a:ea typeface="Helvetica Neue Condensed" panose="02000503000000020004" pitchFamily="2" charset="0"/>
              <a:cs typeface="Helvetica Neue Condensed"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00000">
                  <a:lumMod val="50000"/>
                  <a:lumOff val="50000"/>
                </a:srgbClr>
              </a:solidFill>
              <a:effectLst/>
              <a:uLnTx/>
              <a:uFillTx/>
              <a:latin typeface="Source Sans Pro Light" panose="020B0403030403020204" pitchFamily="34" charset="0"/>
              <a:ea typeface="Helvetica Neue Light" panose="020004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50000"/>
                  <a:lumOff val="50000"/>
                </a:srgbClr>
              </a:solidFill>
              <a:effectLst/>
              <a:uLnTx/>
              <a:uFillTx/>
              <a:latin typeface="Source Sans Pro" panose="020B0503030403020204" pitchFamily="34" charset="0"/>
              <a:ea typeface="Roboto Light" charset="0"/>
              <a:cs typeface="Roboto Light" charset="0"/>
            </a:endParaRPr>
          </a:p>
        </p:txBody>
      </p:sp>
    </p:spTree>
    <p:extLst>
      <p:ext uri="{BB962C8B-B14F-4D97-AF65-F5344CB8AC3E}">
        <p14:creationId xmlns:p14="http://schemas.microsoft.com/office/powerpoint/2010/main" val="4375436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KS_homework_ item_2">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80251-D7EA-3445-87A6-41C42321B4AD}"/>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6" name="Group 5">
            <a:extLst>
              <a:ext uri="{FF2B5EF4-FFF2-40B4-BE49-F238E27FC236}">
                <a16:creationId xmlns:a16="http://schemas.microsoft.com/office/drawing/2014/main" id="{3D0AB517-9445-3E44-90FB-E20118D9C3B0}"/>
              </a:ext>
            </a:extLst>
          </p:cNvPr>
          <p:cNvGrpSpPr/>
          <p:nvPr/>
        </p:nvGrpSpPr>
        <p:grpSpPr>
          <a:xfrm>
            <a:off x="1077576" y="1243072"/>
            <a:ext cx="2153526" cy="630173"/>
            <a:chOff x="945934" y="1401444"/>
            <a:chExt cx="2153526" cy="630173"/>
          </a:xfrm>
        </p:grpSpPr>
        <p:sp>
          <p:nvSpPr>
            <p:cNvPr id="7" name="TextBox 6">
              <a:extLst>
                <a:ext uri="{FF2B5EF4-FFF2-40B4-BE49-F238E27FC236}">
                  <a16:creationId xmlns:a16="http://schemas.microsoft.com/office/drawing/2014/main" id="{82F96A5D-1477-A947-B895-850E89E216DC}"/>
                </a:ext>
              </a:extLst>
            </p:cNvPr>
            <p:cNvSpPr txBox="1"/>
            <p:nvPr/>
          </p:nvSpPr>
          <p:spPr>
            <a:xfrm>
              <a:off x="1588529" y="1401837"/>
              <a:ext cx="1510931"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solidFill>
                    <a:srgbClr val="004876"/>
                  </a:solidFill>
                  <a:effectLst/>
                  <a:uLnTx/>
                  <a:uFillTx/>
                  <a:latin typeface="Source Sans Pro Semibold" panose="020B0503030403020204" pitchFamily="34" charset="0"/>
                  <a:ea typeface="Roboto" panose="02000000000000000000" pitchFamily="2" charset="0"/>
                  <a:cs typeface="Roboto" panose="02000000000000000000" pitchFamily="2" charset="0"/>
                </a:rPr>
                <a:t>Actions</a:t>
              </a:r>
            </a:p>
          </p:txBody>
        </p:sp>
        <p:sp>
          <p:nvSpPr>
            <p:cNvPr id="8" name="Oval 7">
              <a:extLst>
                <a:ext uri="{FF2B5EF4-FFF2-40B4-BE49-F238E27FC236}">
                  <a16:creationId xmlns:a16="http://schemas.microsoft.com/office/drawing/2014/main" id="{FEC7F67A-08D4-B04F-A64D-387962A1DB6F}"/>
                </a:ext>
              </a:extLst>
            </p:cNvPr>
            <p:cNvSpPr/>
            <p:nvPr/>
          </p:nvSpPr>
          <p:spPr>
            <a:xfrm>
              <a:off x="945934" y="1401444"/>
              <a:ext cx="630173" cy="630173"/>
            </a:xfrm>
            <a:prstGeom prst="ellipse">
              <a:avLst/>
            </a:prstGeom>
            <a:solidFill>
              <a:srgbClr val="D9E7F2">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grpSp>
      <p:grpSp>
        <p:nvGrpSpPr>
          <p:cNvPr id="9" name="Group 8">
            <a:extLst>
              <a:ext uri="{FF2B5EF4-FFF2-40B4-BE49-F238E27FC236}">
                <a16:creationId xmlns:a16="http://schemas.microsoft.com/office/drawing/2014/main" id="{7584A004-6324-EA41-8BC5-5531EC01D8A8}"/>
              </a:ext>
            </a:extLst>
          </p:cNvPr>
          <p:cNvGrpSpPr/>
          <p:nvPr/>
        </p:nvGrpSpPr>
        <p:grpSpPr>
          <a:xfrm>
            <a:off x="5507054" y="1243072"/>
            <a:ext cx="3362983" cy="678611"/>
            <a:chOff x="4629111" y="1398797"/>
            <a:chExt cx="3362983" cy="678611"/>
          </a:xfrm>
        </p:grpSpPr>
        <p:sp>
          <p:nvSpPr>
            <p:cNvPr id="10" name="TextBox 9">
              <a:extLst>
                <a:ext uri="{FF2B5EF4-FFF2-40B4-BE49-F238E27FC236}">
                  <a16:creationId xmlns:a16="http://schemas.microsoft.com/office/drawing/2014/main" id="{3DEBA40E-8433-EB44-B4C6-E1B69B20655B}"/>
                </a:ext>
              </a:extLst>
            </p:cNvPr>
            <p:cNvSpPr txBox="1"/>
            <p:nvPr/>
          </p:nvSpPr>
          <p:spPr>
            <a:xfrm>
              <a:off x="5271706" y="1431077"/>
              <a:ext cx="2720388" cy="64633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u="none" strike="noStrike" kern="1200" cap="none" spc="0" normalizeH="0" baseline="0" noProof="0">
                  <a:ln>
                    <a:noFill/>
                  </a:ln>
                  <a:solidFill>
                    <a:srgbClr val="7D9C6A"/>
                  </a:solidFill>
                  <a:effectLst/>
                  <a:uLnTx/>
                  <a:uFillTx/>
                  <a:latin typeface="Source Sans Pro Semibold" panose="020B0503030403020204" pitchFamily="34" charset="0"/>
                  <a:ea typeface="Roboto" panose="02000000000000000000" pitchFamily="2" charset="0"/>
                  <a:cs typeface="Roboto" panose="02000000000000000000" pitchFamily="2" charset="0"/>
                </a:rPr>
                <a:t>Person Who Are Responsible</a:t>
              </a:r>
            </a:p>
          </p:txBody>
        </p:sp>
        <p:sp>
          <p:nvSpPr>
            <p:cNvPr id="11" name="Oval 10">
              <a:extLst>
                <a:ext uri="{FF2B5EF4-FFF2-40B4-BE49-F238E27FC236}">
                  <a16:creationId xmlns:a16="http://schemas.microsoft.com/office/drawing/2014/main" id="{6DD54D49-89A6-5748-AEA7-0350BEACA072}"/>
                </a:ext>
              </a:extLst>
            </p:cNvPr>
            <p:cNvSpPr/>
            <p:nvPr/>
          </p:nvSpPr>
          <p:spPr>
            <a:xfrm>
              <a:off x="4629111" y="1398797"/>
              <a:ext cx="630173" cy="630173"/>
            </a:xfrm>
            <a:prstGeom prst="ellipse">
              <a:avLst/>
            </a:prstGeom>
            <a:solidFill>
              <a:srgbClr val="EBF2E0">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grpSp>
      <p:grpSp>
        <p:nvGrpSpPr>
          <p:cNvPr id="12" name="Group 11">
            <a:extLst>
              <a:ext uri="{FF2B5EF4-FFF2-40B4-BE49-F238E27FC236}">
                <a16:creationId xmlns:a16="http://schemas.microsoft.com/office/drawing/2014/main" id="{B7C020FC-10DF-AA46-BCC6-8F0CFA81C365}"/>
              </a:ext>
            </a:extLst>
          </p:cNvPr>
          <p:cNvGrpSpPr/>
          <p:nvPr/>
        </p:nvGrpSpPr>
        <p:grpSpPr>
          <a:xfrm>
            <a:off x="8907424" y="1243072"/>
            <a:ext cx="1873299" cy="630936"/>
            <a:chOff x="9255655" y="1394006"/>
            <a:chExt cx="1873299" cy="630936"/>
          </a:xfrm>
        </p:grpSpPr>
        <p:sp>
          <p:nvSpPr>
            <p:cNvPr id="13" name="TextBox 12">
              <a:extLst>
                <a:ext uri="{FF2B5EF4-FFF2-40B4-BE49-F238E27FC236}">
                  <a16:creationId xmlns:a16="http://schemas.microsoft.com/office/drawing/2014/main" id="{3308CDE8-8326-4F43-9EB7-1C3E57E6093A}"/>
                </a:ext>
              </a:extLst>
            </p:cNvPr>
            <p:cNvSpPr txBox="1"/>
            <p:nvPr/>
          </p:nvSpPr>
          <p:spPr>
            <a:xfrm>
              <a:off x="9898249" y="1431077"/>
              <a:ext cx="1230705"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a:ln>
                    <a:noFill/>
                  </a:ln>
                  <a:solidFill>
                    <a:srgbClr val="D27244"/>
                  </a:solidFill>
                  <a:effectLst/>
                  <a:uLnTx/>
                  <a:uFillTx/>
                  <a:latin typeface="Source Sans Pro SemiBold" panose="020B0503030403020204" pitchFamily="34" charset="0"/>
                  <a:ea typeface="Roboto" panose="02000000000000000000" pitchFamily="2" charset="0"/>
                  <a:cs typeface="Roboto" panose="02000000000000000000" pitchFamily="2" charset="0"/>
                </a:rPr>
                <a:t>Due Date</a:t>
              </a:r>
            </a:p>
          </p:txBody>
        </p:sp>
        <p:sp>
          <p:nvSpPr>
            <p:cNvPr id="14" name="Oval 13">
              <a:extLst>
                <a:ext uri="{FF2B5EF4-FFF2-40B4-BE49-F238E27FC236}">
                  <a16:creationId xmlns:a16="http://schemas.microsoft.com/office/drawing/2014/main" id="{015A04F4-BBB1-8141-9979-3A00469FC7E9}"/>
                </a:ext>
              </a:extLst>
            </p:cNvPr>
            <p:cNvSpPr/>
            <p:nvPr/>
          </p:nvSpPr>
          <p:spPr>
            <a:xfrm>
              <a:off x="9255655" y="1394006"/>
              <a:ext cx="630936" cy="630936"/>
            </a:xfrm>
            <a:prstGeom prst="ellipse">
              <a:avLst/>
            </a:prstGeom>
            <a:solidFill>
              <a:srgbClr val="FFE4CA">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grpSp>
      <p:grpSp>
        <p:nvGrpSpPr>
          <p:cNvPr id="15" name="Group 14">
            <a:extLst>
              <a:ext uri="{FF2B5EF4-FFF2-40B4-BE49-F238E27FC236}">
                <a16:creationId xmlns:a16="http://schemas.microsoft.com/office/drawing/2014/main" id="{D4BAEB6F-AE7D-DE43-B118-8DD1144B780A}"/>
              </a:ext>
            </a:extLst>
          </p:cNvPr>
          <p:cNvGrpSpPr/>
          <p:nvPr/>
        </p:nvGrpSpPr>
        <p:grpSpPr>
          <a:xfrm>
            <a:off x="900710" y="2321579"/>
            <a:ext cx="10329499" cy="767610"/>
            <a:chOff x="900710" y="2412907"/>
            <a:chExt cx="10329499" cy="767610"/>
          </a:xfrm>
        </p:grpSpPr>
        <p:sp>
          <p:nvSpPr>
            <p:cNvPr id="16" name="Rounded Rectangle 15">
              <a:extLst>
                <a:ext uri="{FF2B5EF4-FFF2-40B4-BE49-F238E27FC236}">
                  <a16:creationId xmlns:a16="http://schemas.microsoft.com/office/drawing/2014/main" id="{AAD25B19-1387-444C-9D02-B8811277E2B8}"/>
                </a:ext>
              </a:extLst>
            </p:cNvPr>
            <p:cNvSpPr/>
            <p:nvPr userDrawn="1"/>
          </p:nvSpPr>
          <p:spPr>
            <a:xfrm>
              <a:off x="1077576" y="2412907"/>
              <a:ext cx="10152633" cy="767610"/>
            </a:xfrm>
            <a:prstGeom prst="roundRect">
              <a:avLst>
                <a:gd name="adj" fmla="val 0"/>
              </a:avLst>
            </a:prstGeom>
            <a:solidFill>
              <a:schemeClr val="bg1"/>
            </a:solidFill>
            <a:ln>
              <a:noFill/>
            </a:ln>
            <a:effectLst>
              <a:outerShdw blurRad="889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5EF5FFB-E2CC-6A42-90D4-B55BC046DB55}"/>
                </a:ext>
              </a:extLst>
            </p:cNvPr>
            <p:cNvSpPr/>
            <p:nvPr/>
          </p:nvSpPr>
          <p:spPr>
            <a:xfrm>
              <a:off x="900710" y="2544160"/>
              <a:ext cx="511004" cy="511004"/>
            </a:xfrm>
            <a:prstGeom prst="ellipse">
              <a:avLst/>
            </a:prstGeom>
            <a:solidFill>
              <a:srgbClr val="00487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1</a:t>
              </a:r>
            </a:p>
          </p:txBody>
        </p:sp>
      </p:grpSp>
      <p:grpSp>
        <p:nvGrpSpPr>
          <p:cNvPr id="21" name="Group 20">
            <a:extLst>
              <a:ext uri="{FF2B5EF4-FFF2-40B4-BE49-F238E27FC236}">
                <a16:creationId xmlns:a16="http://schemas.microsoft.com/office/drawing/2014/main" id="{05EFEBB6-1E3A-E24F-8A2C-702762B3BA0A}"/>
              </a:ext>
            </a:extLst>
          </p:cNvPr>
          <p:cNvGrpSpPr/>
          <p:nvPr/>
        </p:nvGrpSpPr>
        <p:grpSpPr>
          <a:xfrm>
            <a:off x="900709" y="3509728"/>
            <a:ext cx="10329499" cy="767610"/>
            <a:chOff x="900709" y="3230192"/>
            <a:chExt cx="10329499" cy="767610"/>
          </a:xfrm>
        </p:grpSpPr>
        <p:sp>
          <p:nvSpPr>
            <p:cNvPr id="22" name="Rounded Rectangle 21">
              <a:extLst>
                <a:ext uri="{FF2B5EF4-FFF2-40B4-BE49-F238E27FC236}">
                  <a16:creationId xmlns:a16="http://schemas.microsoft.com/office/drawing/2014/main" id="{EBF47D44-03F3-2C4C-987E-C1F03FF03EF1}"/>
                </a:ext>
              </a:extLst>
            </p:cNvPr>
            <p:cNvSpPr/>
            <p:nvPr/>
          </p:nvSpPr>
          <p:spPr>
            <a:xfrm>
              <a:off x="1077575" y="3230192"/>
              <a:ext cx="10152633" cy="767610"/>
            </a:xfrm>
            <a:prstGeom prst="roundRect">
              <a:avLst>
                <a:gd name="adj" fmla="val 0"/>
              </a:avLst>
            </a:prstGeom>
            <a:solidFill>
              <a:schemeClr val="bg1"/>
            </a:solidFill>
            <a:ln>
              <a:noFill/>
            </a:ln>
            <a:effectLst>
              <a:outerShdw blurRad="889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6F1CBAF-9071-3F45-86B4-52334030004D}"/>
                </a:ext>
              </a:extLst>
            </p:cNvPr>
            <p:cNvSpPr/>
            <p:nvPr/>
          </p:nvSpPr>
          <p:spPr>
            <a:xfrm>
              <a:off x="900709" y="3361445"/>
              <a:ext cx="511004" cy="511004"/>
            </a:xfrm>
            <a:prstGeom prst="ellipse">
              <a:avLst/>
            </a:prstGeom>
            <a:solidFill>
              <a:srgbClr val="00487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2</a:t>
              </a:r>
            </a:p>
          </p:txBody>
        </p:sp>
      </p:grpSp>
      <p:pic>
        <p:nvPicPr>
          <p:cNvPr id="39" name="Graphic 38">
            <a:extLst>
              <a:ext uri="{FF2B5EF4-FFF2-40B4-BE49-F238E27FC236}">
                <a16:creationId xmlns:a16="http://schemas.microsoft.com/office/drawing/2014/main" id="{8ED51E4F-139C-1749-AB67-8EB7C7D26B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9260" y="1374863"/>
            <a:ext cx="365760" cy="365760"/>
          </a:xfrm>
          <a:prstGeom prst="rect">
            <a:avLst/>
          </a:prstGeom>
        </p:spPr>
      </p:pic>
      <p:pic>
        <p:nvPicPr>
          <p:cNvPr id="40" name="Graphic 39">
            <a:extLst>
              <a:ext uri="{FF2B5EF4-FFF2-40B4-BE49-F238E27FC236}">
                <a16:creationId xmlns:a16="http://schemas.microsoft.com/office/drawing/2014/main" id="{EC0303D3-00B5-6544-B2DD-E4610A7E0B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9782" y="1374863"/>
            <a:ext cx="365760" cy="365760"/>
          </a:xfrm>
          <a:prstGeom prst="rect">
            <a:avLst/>
          </a:prstGeom>
        </p:spPr>
      </p:pic>
      <p:pic>
        <p:nvPicPr>
          <p:cNvPr id="41" name="Graphic 40">
            <a:extLst>
              <a:ext uri="{FF2B5EF4-FFF2-40B4-BE49-F238E27FC236}">
                <a16:creationId xmlns:a16="http://schemas.microsoft.com/office/drawing/2014/main" id="{1E598FC0-9E0F-FC4C-85F1-8B2905E938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5774" y="1374863"/>
            <a:ext cx="368313" cy="368313"/>
          </a:xfrm>
          <a:prstGeom prst="rect">
            <a:avLst/>
          </a:prstGeom>
        </p:spPr>
      </p:pic>
      <p:sp>
        <p:nvSpPr>
          <p:cNvPr id="43" name="Text Placeholder 42">
            <a:extLst>
              <a:ext uri="{FF2B5EF4-FFF2-40B4-BE49-F238E27FC236}">
                <a16:creationId xmlns:a16="http://schemas.microsoft.com/office/drawing/2014/main" id="{8F0C21E4-4BDB-CF46-AE07-8187FDE50035}"/>
              </a:ext>
            </a:extLst>
          </p:cNvPr>
          <p:cNvSpPr>
            <a:spLocks noGrp="1"/>
          </p:cNvSpPr>
          <p:nvPr>
            <p:ph type="body" sz="quarter" idx="11" hasCustomPrompt="1"/>
          </p:nvPr>
        </p:nvSpPr>
        <p:spPr>
          <a:xfrm>
            <a:off x="1708150" y="2452252"/>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Action Item #1</a:t>
            </a:r>
          </a:p>
        </p:txBody>
      </p:sp>
      <p:sp>
        <p:nvSpPr>
          <p:cNvPr id="44" name="Text Placeholder 42">
            <a:extLst>
              <a:ext uri="{FF2B5EF4-FFF2-40B4-BE49-F238E27FC236}">
                <a16:creationId xmlns:a16="http://schemas.microsoft.com/office/drawing/2014/main" id="{3FAEF64D-3D97-EB40-AA90-199F292E8D6A}"/>
              </a:ext>
            </a:extLst>
          </p:cNvPr>
          <p:cNvSpPr>
            <a:spLocks noGrp="1"/>
          </p:cNvSpPr>
          <p:nvPr>
            <p:ph type="body" sz="quarter" idx="12" hasCustomPrompt="1"/>
          </p:nvPr>
        </p:nvSpPr>
        <p:spPr>
          <a:xfrm>
            <a:off x="6194679" y="2446761"/>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Full Name</a:t>
            </a:r>
          </a:p>
        </p:txBody>
      </p:sp>
      <p:sp>
        <p:nvSpPr>
          <p:cNvPr id="45" name="Text Placeholder 42">
            <a:extLst>
              <a:ext uri="{FF2B5EF4-FFF2-40B4-BE49-F238E27FC236}">
                <a16:creationId xmlns:a16="http://schemas.microsoft.com/office/drawing/2014/main" id="{E5899828-D861-CE47-891A-DFDD6A13ED9E}"/>
              </a:ext>
            </a:extLst>
          </p:cNvPr>
          <p:cNvSpPr>
            <a:spLocks noGrp="1"/>
          </p:cNvSpPr>
          <p:nvPr>
            <p:ph type="body" sz="quarter" idx="13" hasCustomPrompt="1"/>
          </p:nvPr>
        </p:nvSpPr>
        <p:spPr>
          <a:xfrm>
            <a:off x="9672421" y="2455820"/>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MM/DD/YYYY</a:t>
            </a:r>
          </a:p>
        </p:txBody>
      </p:sp>
      <p:sp>
        <p:nvSpPr>
          <p:cNvPr id="46" name="Text Placeholder 42">
            <a:extLst>
              <a:ext uri="{FF2B5EF4-FFF2-40B4-BE49-F238E27FC236}">
                <a16:creationId xmlns:a16="http://schemas.microsoft.com/office/drawing/2014/main" id="{E1186FA3-6DC7-9C45-BC42-A1A6F0C6BD83}"/>
              </a:ext>
            </a:extLst>
          </p:cNvPr>
          <p:cNvSpPr>
            <a:spLocks noGrp="1"/>
          </p:cNvSpPr>
          <p:nvPr>
            <p:ph type="body" sz="quarter" idx="14" hasCustomPrompt="1"/>
          </p:nvPr>
        </p:nvSpPr>
        <p:spPr>
          <a:xfrm>
            <a:off x="1720171" y="3624669"/>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Action Item #2</a:t>
            </a:r>
          </a:p>
        </p:txBody>
      </p:sp>
      <p:sp>
        <p:nvSpPr>
          <p:cNvPr id="47" name="Text Placeholder 42">
            <a:extLst>
              <a:ext uri="{FF2B5EF4-FFF2-40B4-BE49-F238E27FC236}">
                <a16:creationId xmlns:a16="http://schemas.microsoft.com/office/drawing/2014/main" id="{1D53C2BF-A831-7241-AF72-7851909FA70D}"/>
              </a:ext>
            </a:extLst>
          </p:cNvPr>
          <p:cNvSpPr>
            <a:spLocks noGrp="1"/>
          </p:cNvSpPr>
          <p:nvPr>
            <p:ph type="body" sz="quarter" idx="15" hasCustomPrompt="1"/>
          </p:nvPr>
        </p:nvSpPr>
        <p:spPr>
          <a:xfrm>
            <a:off x="6206700" y="3619178"/>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Full Name</a:t>
            </a:r>
          </a:p>
        </p:txBody>
      </p:sp>
      <p:sp>
        <p:nvSpPr>
          <p:cNvPr id="48" name="Text Placeholder 42">
            <a:extLst>
              <a:ext uri="{FF2B5EF4-FFF2-40B4-BE49-F238E27FC236}">
                <a16:creationId xmlns:a16="http://schemas.microsoft.com/office/drawing/2014/main" id="{B7B12E94-C84C-C548-9936-D40931CF1CC3}"/>
              </a:ext>
            </a:extLst>
          </p:cNvPr>
          <p:cNvSpPr>
            <a:spLocks noGrp="1"/>
          </p:cNvSpPr>
          <p:nvPr>
            <p:ph type="body" sz="quarter" idx="16" hasCustomPrompt="1"/>
          </p:nvPr>
        </p:nvSpPr>
        <p:spPr>
          <a:xfrm>
            <a:off x="9684442" y="3628237"/>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MM/DD/YYYY</a:t>
            </a:r>
          </a:p>
        </p:txBody>
      </p:sp>
      <p:sp>
        <p:nvSpPr>
          <p:cNvPr id="57" name="Text Placeholder 56">
            <a:extLst>
              <a:ext uri="{FF2B5EF4-FFF2-40B4-BE49-F238E27FC236}">
                <a16:creationId xmlns:a16="http://schemas.microsoft.com/office/drawing/2014/main" id="{5D2FE8EC-CFBE-054D-9C7B-7AD6D3FD7887}"/>
              </a:ext>
            </a:extLst>
          </p:cNvPr>
          <p:cNvSpPr>
            <a:spLocks noGrp="1"/>
          </p:cNvSpPr>
          <p:nvPr>
            <p:ph type="body" sz="quarter" idx="23" hasCustomPrompt="1"/>
          </p:nvPr>
        </p:nvSpPr>
        <p:spPr>
          <a:xfrm>
            <a:off x="1733800" y="1619313"/>
            <a:ext cx="1627188" cy="230187"/>
          </a:xfrm>
        </p:spPr>
        <p:txBody>
          <a:bodyPr>
            <a:noAutofit/>
          </a:bodyPr>
          <a:lstStyle>
            <a:lvl1pPr marL="0" indent="0">
              <a:buNone/>
              <a:defRPr sz="1300" b="0" i="1">
                <a:solidFill>
                  <a:srgbClr val="004876"/>
                </a:solidFill>
                <a:latin typeface="Source Sans Pro Light" panose="020B0503030403020204" pitchFamily="34" charset="0"/>
                <a:ea typeface="Source Sans Pro Light" panose="020B0503030403020204" pitchFamily="34" charset="0"/>
              </a:defRPr>
            </a:lvl1pPr>
          </a:lstStyle>
          <a:p>
            <a:pPr lvl="0"/>
            <a:r>
              <a:rPr lang="en-US"/>
              <a:t>Subtitle</a:t>
            </a:r>
          </a:p>
        </p:txBody>
      </p:sp>
      <p:sp>
        <p:nvSpPr>
          <p:cNvPr id="58" name="Text Placeholder 56">
            <a:extLst>
              <a:ext uri="{FF2B5EF4-FFF2-40B4-BE49-F238E27FC236}">
                <a16:creationId xmlns:a16="http://schemas.microsoft.com/office/drawing/2014/main" id="{377113BB-BE92-CE4A-962A-6B3271167382}"/>
              </a:ext>
            </a:extLst>
          </p:cNvPr>
          <p:cNvSpPr>
            <a:spLocks noGrp="1"/>
          </p:cNvSpPr>
          <p:nvPr>
            <p:ph type="body" sz="quarter" idx="24" hasCustomPrompt="1"/>
          </p:nvPr>
        </p:nvSpPr>
        <p:spPr>
          <a:xfrm>
            <a:off x="9589631" y="1619312"/>
            <a:ext cx="1627188" cy="230187"/>
          </a:xfrm>
        </p:spPr>
        <p:txBody>
          <a:bodyPr>
            <a:noAutofit/>
          </a:bodyPr>
          <a:lstStyle>
            <a:lvl1pPr marL="0" indent="0">
              <a:buNone/>
              <a:defRPr sz="1300" b="0" i="1">
                <a:solidFill>
                  <a:srgbClr val="D27244"/>
                </a:solidFill>
                <a:latin typeface="Source Sans Pro Light" panose="020B0503030403020204" pitchFamily="34" charset="0"/>
                <a:ea typeface="Source Sans Pro Light" panose="020B0503030403020204" pitchFamily="34" charset="0"/>
              </a:defRPr>
            </a:lvl1pPr>
          </a:lstStyle>
          <a:p>
            <a:pPr lvl="0"/>
            <a:r>
              <a:rPr lang="en-US"/>
              <a:t>Subtitle</a:t>
            </a:r>
          </a:p>
        </p:txBody>
      </p:sp>
      <p:sp>
        <p:nvSpPr>
          <p:cNvPr id="31" name="Text Placeholder 19">
            <a:extLst>
              <a:ext uri="{FF2B5EF4-FFF2-40B4-BE49-F238E27FC236}">
                <a16:creationId xmlns:a16="http://schemas.microsoft.com/office/drawing/2014/main" id="{5962BAF5-5D7F-3A4E-97C6-00D75D311525}"/>
              </a:ext>
            </a:extLst>
          </p:cNvPr>
          <p:cNvSpPr>
            <a:spLocks noGrp="1"/>
          </p:cNvSpPr>
          <p:nvPr>
            <p:ph type="body" sz="quarter" idx="10" hasCustomPrompt="1"/>
          </p:nvPr>
        </p:nvSpPr>
        <p:spPr>
          <a:xfrm>
            <a:off x="552450" y="620140"/>
            <a:ext cx="710565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32" name="Text Placeholder 14">
            <a:extLst>
              <a:ext uri="{FF2B5EF4-FFF2-40B4-BE49-F238E27FC236}">
                <a16:creationId xmlns:a16="http://schemas.microsoft.com/office/drawing/2014/main" id="{9EC8330C-42C6-1E45-8DDE-075E5DDD5AC0}"/>
              </a:ext>
            </a:extLst>
          </p:cNvPr>
          <p:cNvSpPr txBox="1">
            <a:spLocks/>
          </p:cNvSpPr>
          <p:nvPr/>
        </p:nvSpPr>
        <p:spPr>
          <a:xfrm>
            <a:off x="551874" y="181706"/>
            <a:ext cx="9495640" cy="732693"/>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004876"/>
                </a:solidFill>
                <a:effectLst/>
                <a:uLnTx/>
                <a:uFillTx/>
                <a:latin typeface="Source Sans Pro SemiBold" panose="020B0503030403020204" pitchFamily="34" charset="0"/>
                <a:ea typeface="Roboto Light" panose="02000000000000000000" pitchFamily="2" charset="0"/>
                <a:cs typeface="Roboto Light" panose="02000000000000000000" pitchFamily="2" charset="0"/>
              </a:rPr>
              <a:t>Homework &amp; Takeaways</a:t>
            </a:r>
            <a:endParaRPr kumimoji="0" lang="en-US" sz="2800" b="1" i="0" u="none" strike="noStrike" kern="1200" cap="none" spc="0" normalizeH="0" baseline="0" noProof="0">
              <a:ln>
                <a:noFill/>
              </a:ln>
              <a:solidFill>
                <a:srgbClr val="004876"/>
              </a:solidFill>
              <a:effectLst/>
              <a:uLnTx/>
              <a:uFillTx/>
              <a:latin typeface="Source Sans Pro SemiBold" panose="020B0503030403020204" pitchFamily="34" charset="0"/>
              <a:ea typeface="Helvetica Neue Condensed" panose="02000503000000020004" pitchFamily="2" charset="0"/>
              <a:cs typeface="Helvetica Neue Condensed"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00000">
                  <a:lumMod val="50000"/>
                  <a:lumOff val="50000"/>
                </a:srgbClr>
              </a:solidFill>
              <a:effectLst/>
              <a:uLnTx/>
              <a:uFillTx/>
              <a:latin typeface="Source Sans Pro Light" panose="020B0403030403020204" pitchFamily="34" charset="0"/>
              <a:ea typeface="Helvetica Neue Light" panose="020004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50000"/>
                  <a:lumOff val="50000"/>
                </a:srgbClr>
              </a:solidFill>
              <a:effectLst/>
              <a:uLnTx/>
              <a:uFillTx/>
              <a:latin typeface="Source Sans Pro" panose="020B0503030403020204" pitchFamily="34" charset="0"/>
              <a:ea typeface="Roboto Light" charset="0"/>
              <a:cs typeface="Roboto Light" charset="0"/>
            </a:endParaRPr>
          </a:p>
        </p:txBody>
      </p:sp>
    </p:spTree>
    <p:extLst>
      <p:ext uri="{BB962C8B-B14F-4D97-AF65-F5344CB8AC3E}">
        <p14:creationId xmlns:p14="http://schemas.microsoft.com/office/powerpoint/2010/main" val="254130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S Section Title">
    <p:spTree>
      <p:nvGrpSpPr>
        <p:cNvPr id="1" name=""/>
        <p:cNvGrpSpPr/>
        <p:nvPr/>
      </p:nvGrpSpPr>
      <p:grpSpPr>
        <a:xfrm>
          <a:off x="0" y="0"/>
          <a:ext cx="0" cy="0"/>
          <a:chOff x="0" y="0"/>
          <a:chExt cx="0" cy="0"/>
        </a:xfrm>
      </p:grpSpPr>
      <p:pic>
        <p:nvPicPr>
          <p:cNvPr id="4" name="Picture 3" descr="A picture containing text&#10;&#10;Description automatically generated">
            <a:extLst>
              <a:ext uri="{FF2B5EF4-FFF2-40B4-BE49-F238E27FC236}">
                <a16:creationId xmlns:a16="http://schemas.microsoft.com/office/drawing/2014/main" id="{E22D915D-718A-B13B-1BAB-1F704A39E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 Placeholder 5">
            <a:extLst>
              <a:ext uri="{FF2B5EF4-FFF2-40B4-BE49-F238E27FC236}">
                <a16:creationId xmlns:a16="http://schemas.microsoft.com/office/drawing/2014/main" id="{7D8D7E46-847C-8613-7614-B3B7574FE238}"/>
              </a:ext>
            </a:extLst>
          </p:cNvPr>
          <p:cNvSpPr>
            <a:spLocks noGrp="1"/>
          </p:cNvSpPr>
          <p:nvPr>
            <p:ph type="body" sz="quarter" idx="10" hasCustomPrompt="1"/>
          </p:nvPr>
        </p:nvSpPr>
        <p:spPr>
          <a:xfrm>
            <a:off x="957469" y="2902226"/>
            <a:ext cx="10277061" cy="2107096"/>
          </a:xfrm>
        </p:spPr>
        <p:txBody>
          <a:bodyPr>
            <a:normAutofit/>
          </a:bodyPr>
          <a:lstStyle>
            <a:lvl1pPr marL="0" indent="0" algn="ctr">
              <a:buNone/>
              <a:defRPr lang="en-US" sz="5000" b="1" i="0" u="none" strike="noStrike" smtClean="0">
                <a:solidFill>
                  <a:srgbClr val="004876"/>
                </a:solidFill>
                <a:effectLst/>
                <a:latin typeface="Source Sans Pro SemiBold" panose="020B0503030403020204" pitchFamily="34" charset="0"/>
                <a:ea typeface="Source Sans Pro SemiBold" panose="020B0503030403020204" pitchFamily="34" charset="0"/>
              </a:defRPr>
            </a:lvl1pPr>
          </a:lstStyle>
          <a:p>
            <a:pPr lvl="0"/>
            <a:r>
              <a:rPr lang="en-US" b="0" i="0" u="none" strike="noStrike">
                <a:solidFill>
                  <a:srgbClr val="38567B"/>
                </a:solidFill>
                <a:effectLst/>
                <a:latin typeface="Source Sans Pro SemiBold" panose="020B0503030403020204" pitchFamily="34" charset="0"/>
              </a:rPr>
              <a:t>Section Title</a:t>
            </a:r>
            <a:endParaRPr lang="en-US"/>
          </a:p>
        </p:txBody>
      </p:sp>
    </p:spTree>
    <p:extLst>
      <p:ext uri="{BB962C8B-B14F-4D97-AF65-F5344CB8AC3E}">
        <p14:creationId xmlns:p14="http://schemas.microsoft.com/office/powerpoint/2010/main" val="32084916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KS_homework_ item_1">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80251-D7EA-3445-87A6-41C42321B4AD}"/>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6" name="Group 5">
            <a:extLst>
              <a:ext uri="{FF2B5EF4-FFF2-40B4-BE49-F238E27FC236}">
                <a16:creationId xmlns:a16="http://schemas.microsoft.com/office/drawing/2014/main" id="{3D0AB517-9445-3E44-90FB-E20118D9C3B0}"/>
              </a:ext>
            </a:extLst>
          </p:cNvPr>
          <p:cNvGrpSpPr/>
          <p:nvPr/>
        </p:nvGrpSpPr>
        <p:grpSpPr>
          <a:xfrm>
            <a:off x="1077576" y="1243072"/>
            <a:ext cx="2153526" cy="630173"/>
            <a:chOff x="945934" y="1401444"/>
            <a:chExt cx="2153526" cy="630173"/>
          </a:xfrm>
        </p:grpSpPr>
        <p:sp>
          <p:nvSpPr>
            <p:cNvPr id="7" name="TextBox 6">
              <a:extLst>
                <a:ext uri="{FF2B5EF4-FFF2-40B4-BE49-F238E27FC236}">
                  <a16:creationId xmlns:a16="http://schemas.microsoft.com/office/drawing/2014/main" id="{82F96A5D-1477-A947-B895-850E89E216DC}"/>
                </a:ext>
              </a:extLst>
            </p:cNvPr>
            <p:cNvSpPr txBox="1"/>
            <p:nvPr/>
          </p:nvSpPr>
          <p:spPr>
            <a:xfrm>
              <a:off x="1588529" y="1401837"/>
              <a:ext cx="1510931"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solidFill>
                    <a:srgbClr val="004876"/>
                  </a:solidFill>
                  <a:effectLst/>
                  <a:uLnTx/>
                  <a:uFillTx/>
                  <a:latin typeface="Source Sans Pro Semibold" panose="020B0503030403020204" pitchFamily="34" charset="0"/>
                  <a:ea typeface="Roboto" panose="02000000000000000000" pitchFamily="2" charset="0"/>
                  <a:cs typeface="Roboto" panose="02000000000000000000" pitchFamily="2" charset="0"/>
                </a:rPr>
                <a:t>Actions</a:t>
              </a:r>
            </a:p>
          </p:txBody>
        </p:sp>
        <p:sp>
          <p:nvSpPr>
            <p:cNvPr id="8" name="Oval 7">
              <a:extLst>
                <a:ext uri="{FF2B5EF4-FFF2-40B4-BE49-F238E27FC236}">
                  <a16:creationId xmlns:a16="http://schemas.microsoft.com/office/drawing/2014/main" id="{FEC7F67A-08D4-B04F-A64D-387962A1DB6F}"/>
                </a:ext>
              </a:extLst>
            </p:cNvPr>
            <p:cNvSpPr/>
            <p:nvPr/>
          </p:nvSpPr>
          <p:spPr>
            <a:xfrm>
              <a:off x="945934" y="1401444"/>
              <a:ext cx="630173" cy="630173"/>
            </a:xfrm>
            <a:prstGeom prst="ellipse">
              <a:avLst/>
            </a:prstGeom>
            <a:solidFill>
              <a:srgbClr val="D9E7F2">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grpSp>
      <p:grpSp>
        <p:nvGrpSpPr>
          <p:cNvPr id="9" name="Group 8">
            <a:extLst>
              <a:ext uri="{FF2B5EF4-FFF2-40B4-BE49-F238E27FC236}">
                <a16:creationId xmlns:a16="http://schemas.microsoft.com/office/drawing/2014/main" id="{7584A004-6324-EA41-8BC5-5531EC01D8A8}"/>
              </a:ext>
            </a:extLst>
          </p:cNvPr>
          <p:cNvGrpSpPr/>
          <p:nvPr/>
        </p:nvGrpSpPr>
        <p:grpSpPr>
          <a:xfrm>
            <a:off x="5507054" y="1243072"/>
            <a:ext cx="3362983" cy="678611"/>
            <a:chOff x="4629111" y="1398797"/>
            <a:chExt cx="3362983" cy="678611"/>
          </a:xfrm>
        </p:grpSpPr>
        <p:sp>
          <p:nvSpPr>
            <p:cNvPr id="10" name="TextBox 9">
              <a:extLst>
                <a:ext uri="{FF2B5EF4-FFF2-40B4-BE49-F238E27FC236}">
                  <a16:creationId xmlns:a16="http://schemas.microsoft.com/office/drawing/2014/main" id="{3DEBA40E-8433-EB44-B4C6-E1B69B20655B}"/>
                </a:ext>
              </a:extLst>
            </p:cNvPr>
            <p:cNvSpPr txBox="1"/>
            <p:nvPr/>
          </p:nvSpPr>
          <p:spPr>
            <a:xfrm>
              <a:off x="5271706" y="1431077"/>
              <a:ext cx="2720388" cy="64633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u="none" strike="noStrike" kern="1200" cap="none" spc="0" normalizeH="0" baseline="0" noProof="0">
                  <a:ln>
                    <a:noFill/>
                  </a:ln>
                  <a:solidFill>
                    <a:srgbClr val="7D9C6A"/>
                  </a:solidFill>
                  <a:effectLst/>
                  <a:uLnTx/>
                  <a:uFillTx/>
                  <a:latin typeface="Source Sans Pro Semibold" panose="020B0503030403020204" pitchFamily="34" charset="0"/>
                  <a:ea typeface="Roboto" panose="02000000000000000000" pitchFamily="2" charset="0"/>
                  <a:cs typeface="Roboto" panose="02000000000000000000" pitchFamily="2" charset="0"/>
                </a:rPr>
                <a:t>Person Who Are Responsible</a:t>
              </a:r>
            </a:p>
          </p:txBody>
        </p:sp>
        <p:sp>
          <p:nvSpPr>
            <p:cNvPr id="11" name="Oval 10">
              <a:extLst>
                <a:ext uri="{FF2B5EF4-FFF2-40B4-BE49-F238E27FC236}">
                  <a16:creationId xmlns:a16="http://schemas.microsoft.com/office/drawing/2014/main" id="{6DD54D49-89A6-5748-AEA7-0350BEACA072}"/>
                </a:ext>
              </a:extLst>
            </p:cNvPr>
            <p:cNvSpPr/>
            <p:nvPr/>
          </p:nvSpPr>
          <p:spPr>
            <a:xfrm>
              <a:off x="4629111" y="1398797"/>
              <a:ext cx="630173" cy="630173"/>
            </a:xfrm>
            <a:prstGeom prst="ellipse">
              <a:avLst/>
            </a:prstGeom>
            <a:solidFill>
              <a:srgbClr val="EBF2E0">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grpSp>
      <p:grpSp>
        <p:nvGrpSpPr>
          <p:cNvPr id="12" name="Group 11">
            <a:extLst>
              <a:ext uri="{FF2B5EF4-FFF2-40B4-BE49-F238E27FC236}">
                <a16:creationId xmlns:a16="http://schemas.microsoft.com/office/drawing/2014/main" id="{B7C020FC-10DF-AA46-BCC6-8F0CFA81C365}"/>
              </a:ext>
            </a:extLst>
          </p:cNvPr>
          <p:cNvGrpSpPr/>
          <p:nvPr/>
        </p:nvGrpSpPr>
        <p:grpSpPr>
          <a:xfrm>
            <a:off x="8907424" y="1243072"/>
            <a:ext cx="1873299" cy="630936"/>
            <a:chOff x="9255655" y="1394006"/>
            <a:chExt cx="1873299" cy="630936"/>
          </a:xfrm>
        </p:grpSpPr>
        <p:sp>
          <p:nvSpPr>
            <p:cNvPr id="13" name="TextBox 12">
              <a:extLst>
                <a:ext uri="{FF2B5EF4-FFF2-40B4-BE49-F238E27FC236}">
                  <a16:creationId xmlns:a16="http://schemas.microsoft.com/office/drawing/2014/main" id="{3308CDE8-8326-4F43-9EB7-1C3E57E6093A}"/>
                </a:ext>
              </a:extLst>
            </p:cNvPr>
            <p:cNvSpPr txBox="1"/>
            <p:nvPr/>
          </p:nvSpPr>
          <p:spPr>
            <a:xfrm>
              <a:off x="9898249" y="1431077"/>
              <a:ext cx="1230705"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a:ln>
                    <a:noFill/>
                  </a:ln>
                  <a:solidFill>
                    <a:srgbClr val="D27244"/>
                  </a:solidFill>
                  <a:effectLst/>
                  <a:uLnTx/>
                  <a:uFillTx/>
                  <a:latin typeface="Source Sans Pro SemiBold" panose="020B0503030403020204" pitchFamily="34" charset="0"/>
                  <a:ea typeface="Roboto" panose="02000000000000000000" pitchFamily="2" charset="0"/>
                  <a:cs typeface="Roboto" panose="02000000000000000000" pitchFamily="2" charset="0"/>
                </a:rPr>
                <a:t>Due Date</a:t>
              </a:r>
            </a:p>
          </p:txBody>
        </p:sp>
        <p:sp>
          <p:nvSpPr>
            <p:cNvPr id="14" name="Oval 13">
              <a:extLst>
                <a:ext uri="{FF2B5EF4-FFF2-40B4-BE49-F238E27FC236}">
                  <a16:creationId xmlns:a16="http://schemas.microsoft.com/office/drawing/2014/main" id="{015A04F4-BBB1-8141-9979-3A00469FC7E9}"/>
                </a:ext>
              </a:extLst>
            </p:cNvPr>
            <p:cNvSpPr/>
            <p:nvPr/>
          </p:nvSpPr>
          <p:spPr>
            <a:xfrm>
              <a:off x="9255655" y="1394006"/>
              <a:ext cx="630936" cy="630936"/>
            </a:xfrm>
            <a:prstGeom prst="ellipse">
              <a:avLst/>
            </a:prstGeom>
            <a:solidFill>
              <a:srgbClr val="FFE4CA">
                <a:alpha val="6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grpSp>
      <p:grpSp>
        <p:nvGrpSpPr>
          <p:cNvPr id="15" name="Group 14">
            <a:extLst>
              <a:ext uri="{FF2B5EF4-FFF2-40B4-BE49-F238E27FC236}">
                <a16:creationId xmlns:a16="http://schemas.microsoft.com/office/drawing/2014/main" id="{D4BAEB6F-AE7D-DE43-B118-8DD1144B780A}"/>
              </a:ext>
            </a:extLst>
          </p:cNvPr>
          <p:cNvGrpSpPr/>
          <p:nvPr/>
        </p:nvGrpSpPr>
        <p:grpSpPr>
          <a:xfrm>
            <a:off x="900710" y="2404704"/>
            <a:ext cx="10329499" cy="767610"/>
            <a:chOff x="900710" y="2412907"/>
            <a:chExt cx="10329499" cy="767610"/>
          </a:xfrm>
        </p:grpSpPr>
        <p:sp>
          <p:nvSpPr>
            <p:cNvPr id="16" name="Rounded Rectangle 15">
              <a:extLst>
                <a:ext uri="{FF2B5EF4-FFF2-40B4-BE49-F238E27FC236}">
                  <a16:creationId xmlns:a16="http://schemas.microsoft.com/office/drawing/2014/main" id="{AAD25B19-1387-444C-9D02-B8811277E2B8}"/>
                </a:ext>
              </a:extLst>
            </p:cNvPr>
            <p:cNvSpPr/>
            <p:nvPr userDrawn="1"/>
          </p:nvSpPr>
          <p:spPr>
            <a:xfrm>
              <a:off x="1077576" y="2412907"/>
              <a:ext cx="10152633" cy="767610"/>
            </a:xfrm>
            <a:prstGeom prst="roundRect">
              <a:avLst>
                <a:gd name="adj" fmla="val 0"/>
              </a:avLst>
            </a:prstGeom>
            <a:solidFill>
              <a:schemeClr val="bg1"/>
            </a:solidFill>
            <a:ln>
              <a:noFill/>
            </a:ln>
            <a:effectLst>
              <a:outerShdw blurRad="889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5EF5FFB-E2CC-6A42-90D4-B55BC046DB55}"/>
                </a:ext>
              </a:extLst>
            </p:cNvPr>
            <p:cNvSpPr/>
            <p:nvPr/>
          </p:nvSpPr>
          <p:spPr>
            <a:xfrm>
              <a:off x="900710" y="2544160"/>
              <a:ext cx="511004" cy="511004"/>
            </a:xfrm>
            <a:prstGeom prst="ellipse">
              <a:avLst/>
            </a:prstGeom>
            <a:solidFill>
              <a:srgbClr val="00487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1</a:t>
              </a:r>
            </a:p>
          </p:txBody>
        </p:sp>
      </p:grpSp>
      <p:pic>
        <p:nvPicPr>
          <p:cNvPr id="39" name="Graphic 38">
            <a:extLst>
              <a:ext uri="{FF2B5EF4-FFF2-40B4-BE49-F238E27FC236}">
                <a16:creationId xmlns:a16="http://schemas.microsoft.com/office/drawing/2014/main" id="{8ED51E4F-139C-1749-AB67-8EB7C7D26B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9260" y="1374863"/>
            <a:ext cx="365760" cy="365760"/>
          </a:xfrm>
          <a:prstGeom prst="rect">
            <a:avLst/>
          </a:prstGeom>
        </p:spPr>
      </p:pic>
      <p:pic>
        <p:nvPicPr>
          <p:cNvPr id="40" name="Graphic 39">
            <a:extLst>
              <a:ext uri="{FF2B5EF4-FFF2-40B4-BE49-F238E27FC236}">
                <a16:creationId xmlns:a16="http://schemas.microsoft.com/office/drawing/2014/main" id="{EC0303D3-00B5-6544-B2DD-E4610A7E0B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9782" y="1374863"/>
            <a:ext cx="365760" cy="365760"/>
          </a:xfrm>
          <a:prstGeom prst="rect">
            <a:avLst/>
          </a:prstGeom>
        </p:spPr>
      </p:pic>
      <p:pic>
        <p:nvPicPr>
          <p:cNvPr id="41" name="Graphic 40">
            <a:extLst>
              <a:ext uri="{FF2B5EF4-FFF2-40B4-BE49-F238E27FC236}">
                <a16:creationId xmlns:a16="http://schemas.microsoft.com/office/drawing/2014/main" id="{1E598FC0-9E0F-FC4C-85F1-8B2905E938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5774" y="1374863"/>
            <a:ext cx="368313" cy="368313"/>
          </a:xfrm>
          <a:prstGeom prst="rect">
            <a:avLst/>
          </a:prstGeom>
        </p:spPr>
      </p:pic>
      <p:sp>
        <p:nvSpPr>
          <p:cNvPr id="43" name="Text Placeholder 42">
            <a:extLst>
              <a:ext uri="{FF2B5EF4-FFF2-40B4-BE49-F238E27FC236}">
                <a16:creationId xmlns:a16="http://schemas.microsoft.com/office/drawing/2014/main" id="{8F0C21E4-4BDB-CF46-AE07-8187FDE50035}"/>
              </a:ext>
            </a:extLst>
          </p:cNvPr>
          <p:cNvSpPr>
            <a:spLocks noGrp="1"/>
          </p:cNvSpPr>
          <p:nvPr>
            <p:ph type="body" sz="quarter" idx="11" hasCustomPrompt="1"/>
          </p:nvPr>
        </p:nvSpPr>
        <p:spPr>
          <a:xfrm>
            <a:off x="1708150" y="2535377"/>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Action Item #1</a:t>
            </a:r>
          </a:p>
        </p:txBody>
      </p:sp>
      <p:sp>
        <p:nvSpPr>
          <p:cNvPr id="44" name="Text Placeholder 42">
            <a:extLst>
              <a:ext uri="{FF2B5EF4-FFF2-40B4-BE49-F238E27FC236}">
                <a16:creationId xmlns:a16="http://schemas.microsoft.com/office/drawing/2014/main" id="{3FAEF64D-3D97-EB40-AA90-199F292E8D6A}"/>
              </a:ext>
            </a:extLst>
          </p:cNvPr>
          <p:cNvSpPr>
            <a:spLocks noGrp="1"/>
          </p:cNvSpPr>
          <p:nvPr>
            <p:ph type="body" sz="quarter" idx="12" hasCustomPrompt="1"/>
          </p:nvPr>
        </p:nvSpPr>
        <p:spPr>
          <a:xfrm>
            <a:off x="6194679" y="2529886"/>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Full Name</a:t>
            </a:r>
          </a:p>
        </p:txBody>
      </p:sp>
      <p:sp>
        <p:nvSpPr>
          <p:cNvPr id="45" name="Text Placeholder 42">
            <a:extLst>
              <a:ext uri="{FF2B5EF4-FFF2-40B4-BE49-F238E27FC236}">
                <a16:creationId xmlns:a16="http://schemas.microsoft.com/office/drawing/2014/main" id="{E5899828-D861-CE47-891A-DFDD6A13ED9E}"/>
              </a:ext>
            </a:extLst>
          </p:cNvPr>
          <p:cNvSpPr>
            <a:spLocks noGrp="1"/>
          </p:cNvSpPr>
          <p:nvPr>
            <p:ph type="body" sz="quarter" idx="13" hasCustomPrompt="1"/>
          </p:nvPr>
        </p:nvSpPr>
        <p:spPr>
          <a:xfrm>
            <a:off x="9672421" y="2538945"/>
            <a:ext cx="1522413" cy="511175"/>
          </a:xfrm>
        </p:spPr>
        <p:txBody>
          <a:bodyPr anchor="ct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MM/DD/YYYY</a:t>
            </a:r>
          </a:p>
        </p:txBody>
      </p:sp>
      <p:sp>
        <p:nvSpPr>
          <p:cNvPr id="57" name="Text Placeholder 56">
            <a:extLst>
              <a:ext uri="{FF2B5EF4-FFF2-40B4-BE49-F238E27FC236}">
                <a16:creationId xmlns:a16="http://schemas.microsoft.com/office/drawing/2014/main" id="{5D2FE8EC-CFBE-054D-9C7B-7AD6D3FD7887}"/>
              </a:ext>
            </a:extLst>
          </p:cNvPr>
          <p:cNvSpPr>
            <a:spLocks noGrp="1"/>
          </p:cNvSpPr>
          <p:nvPr>
            <p:ph type="body" sz="quarter" idx="23" hasCustomPrompt="1"/>
          </p:nvPr>
        </p:nvSpPr>
        <p:spPr>
          <a:xfrm>
            <a:off x="1733800" y="1619313"/>
            <a:ext cx="1627188" cy="230187"/>
          </a:xfrm>
        </p:spPr>
        <p:txBody>
          <a:bodyPr>
            <a:noAutofit/>
          </a:bodyPr>
          <a:lstStyle>
            <a:lvl1pPr marL="0" indent="0">
              <a:buNone/>
              <a:defRPr sz="1300" b="0" i="1">
                <a:solidFill>
                  <a:srgbClr val="004876"/>
                </a:solidFill>
                <a:latin typeface="Source Sans Pro Light" panose="020B0503030403020204" pitchFamily="34" charset="0"/>
                <a:ea typeface="Source Sans Pro Light" panose="020B0503030403020204" pitchFamily="34" charset="0"/>
              </a:defRPr>
            </a:lvl1pPr>
          </a:lstStyle>
          <a:p>
            <a:pPr lvl="0"/>
            <a:r>
              <a:rPr lang="en-US"/>
              <a:t>Subtitle</a:t>
            </a:r>
          </a:p>
        </p:txBody>
      </p:sp>
      <p:sp>
        <p:nvSpPr>
          <p:cNvPr id="58" name="Text Placeholder 56">
            <a:extLst>
              <a:ext uri="{FF2B5EF4-FFF2-40B4-BE49-F238E27FC236}">
                <a16:creationId xmlns:a16="http://schemas.microsoft.com/office/drawing/2014/main" id="{377113BB-BE92-CE4A-962A-6B3271167382}"/>
              </a:ext>
            </a:extLst>
          </p:cNvPr>
          <p:cNvSpPr>
            <a:spLocks noGrp="1"/>
          </p:cNvSpPr>
          <p:nvPr>
            <p:ph type="body" sz="quarter" idx="24" hasCustomPrompt="1"/>
          </p:nvPr>
        </p:nvSpPr>
        <p:spPr>
          <a:xfrm>
            <a:off x="9589631" y="1619312"/>
            <a:ext cx="1627188" cy="230187"/>
          </a:xfrm>
        </p:spPr>
        <p:txBody>
          <a:bodyPr>
            <a:noAutofit/>
          </a:bodyPr>
          <a:lstStyle>
            <a:lvl1pPr marL="0" indent="0">
              <a:buNone/>
              <a:defRPr sz="1300" b="0" i="1">
                <a:solidFill>
                  <a:srgbClr val="D27244"/>
                </a:solidFill>
                <a:latin typeface="Source Sans Pro Light" panose="020B0503030403020204" pitchFamily="34" charset="0"/>
                <a:ea typeface="Source Sans Pro Light" panose="020B0503030403020204" pitchFamily="34" charset="0"/>
              </a:defRPr>
            </a:lvl1pPr>
          </a:lstStyle>
          <a:p>
            <a:pPr lvl="0"/>
            <a:r>
              <a:rPr lang="en-US"/>
              <a:t>Subtitle</a:t>
            </a:r>
          </a:p>
        </p:txBody>
      </p:sp>
      <p:sp>
        <p:nvSpPr>
          <p:cNvPr id="25" name="Text Placeholder 19">
            <a:extLst>
              <a:ext uri="{FF2B5EF4-FFF2-40B4-BE49-F238E27FC236}">
                <a16:creationId xmlns:a16="http://schemas.microsoft.com/office/drawing/2014/main" id="{7519B125-7A8E-6543-B627-77530AE9B0B6}"/>
              </a:ext>
            </a:extLst>
          </p:cNvPr>
          <p:cNvSpPr>
            <a:spLocks noGrp="1"/>
          </p:cNvSpPr>
          <p:nvPr>
            <p:ph type="body" sz="quarter" idx="10" hasCustomPrompt="1"/>
          </p:nvPr>
        </p:nvSpPr>
        <p:spPr>
          <a:xfrm>
            <a:off x="552450" y="620140"/>
            <a:ext cx="710565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26" name="Text Placeholder 14">
            <a:extLst>
              <a:ext uri="{FF2B5EF4-FFF2-40B4-BE49-F238E27FC236}">
                <a16:creationId xmlns:a16="http://schemas.microsoft.com/office/drawing/2014/main" id="{0A0A6FA1-7F97-B445-9F08-17BB638F15AD}"/>
              </a:ext>
            </a:extLst>
          </p:cNvPr>
          <p:cNvSpPr txBox="1">
            <a:spLocks/>
          </p:cNvSpPr>
          <p:nvPr/>
        </p:nvSpPr>
        <p:spPr>
          <a:xfrm>
            <a:off x="551874" y="181706"/>
            <a:ext cx="9495640" cy="732693"/>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004876"/>
                </a:solidFill>
                <a:effectLst/>
                <a:uLnTx/>
                <a:uFillTx/>
                <a:latin typeface="Source Sans Pro SemiBold" panose="020B0503030403020204" pitchFamily="34" charset="0"/>
                <a:ea typeface="Roboto Light" panose="02000000000000000000" pitchFamily="2" charset="0"/>
                <a:cs typeface="Roboto Light" panose="02000000000000000000" pitchFamily="2" charset="0"/>
              </a:rPr>
              <a:t>Homework &amp; Takeaways</a:t>
            </a:r>
            <a:endParaRPr kumimoji="0" lang="en-US" sz="2800" b="1" i="0" u="none" strike="noStrike" kern="1200" cap="none" spc="0" normalizeH="0" baseline="0" noProof="0">
              <a:ln>
                <a:noFill/>
              </a:ln>
              <a:solidFill>
                <a:srgbClr val="004876"/>
              </a:solidFill>
              <a:effectLst/>
              <a:uLnTx/>
              <a:uFillTx/>
              <a:latin typeface="Source Sans Pro SemiBold" panose="020B0503030403020204" pitchFamily="34" charset="0"/>
              <a:ea typeface="Helvetica Neue Condensed" panose="02000503000000020004" pitchFamily="2" charset="0"/>
              <a:cs typeface="Helvetica Neue Condensed"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00000">
                  <a:lumMod val="50000"/>
                  <a:lumOff val="50000"/>
                </a:srgbClr>
              </a:solidFill>
              <a:effectLst/>
              <a:uLnTx/>
              <a:uFillTx/>
              <a:latin typeface="Source Sans Pro Light" panose="020B0403030403020204" pitchFamily="34" charset="0"/>
              <a:ea typeface="Helvetica Neue Light" panose="020004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50000"/>
                  <a:lumOff val="50000"/>
                </a:srgbClr>
              </a:solidFill>
              <a:effectLst/>
              <a:uLnTx/>
              <a:uFillTx/>
              <a:latin typeface="Source Sans Pro" panose="020B0503030403020204" pitchFamily="34" charset="0"/>
              <a:ea typeface="Roboto Light" charset="0"/>
              <a:cs typeface="Roboto Light" charset="0"/>
            </a:endParaRPr>
          </a:p>
        </p:txBody>
      </p:sp>
      <p:sp>
        <p:nvSpPr>
          <p:cNvPr id="2" name="TextBox 1">
            <a:extLst>
              <a:ext uri="{FF2B5EF4-FFF2-40B4-BE49-F238E27FC236}">
                <a16:creationId xmlns:a16="http://schemas.microsoft.com/office/drawing/2014/main" id="{916015BA-4447-E09E-E817-B8AAD434FEB0}"/>
              </a:ext>
            </a:extLst>
          </p:cNvPr>
          <p:cNvSpPr txBox="1"/>
          <p:nvPr/>
        </p:nvSpPr>
        <p:spPr>
          <a:xfrm>
            <a:off x="12047838" y="6697362"/>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353155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KS Opportunit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4DCD31-D9F7-44CA-A8C4-747AC62E8C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5693620" cy="6858000"/>
          </a:xfrm>
          <a:prstGeom prst="rect">
            <a:avLst/>
          </a:prstGeom>
        </p:spPr>
      </p:pic>
      <p:sp>
        <p:nvSpPr>
          <p:cNvPr id="9" name="TextBox 8">
            <a:extLst>
              <a:ext uri="{FF2B5EF4-FFF2-40B4-BE49-F238E27FC236}">
                <a16:creationId xmlns:a16="http://schemas.microsoft.com/office/drawing/2014/main" id="{B549A4DE-8E1D-4107-A8EF-424160A2A7C6}"/>
              </a:ext>
            </a:extLst>
          </p:cNvPr>
          <p:cNvSpPr txBox="1"/>
          <p:nvPr/>
        </p:nvSpPr>
        <p:spPr>
          <a:xfrm>
            <a:off x="5652046" y="659949"/>
            <a:ext cx="2434449" cy="646331"/>
          </a:xfrm>
          <a:prstGeom prst="rect">
            <a:avLst/>
          </a:prstGeom>
          <a:noFill/>
        </p:spPr>
        <p:txBody>
          <a:bodyPr wrap="none" rtlCol="0">
            <a:spAutoFit/>
          </a:bodyPr>
          <a:lstStyle/>
          <a:p>
            <a:r>
              <a:rPr lang="en-US" sz="3600">
                <a:solidFill>
                  <a:srgbClr val="004876"/>
                </a:solidFill>
                <a:latin typeface="Helvetica Neue Thin" panose="020B0403020202020204" pitchFamily="34" charset="0"/>
                <a:ea typeface="Helvetica Neue Thin" panose="020B0403020202020204" pitchFamily="34" charset="0"/>
                <a:cs typeface="Roboto Thin" panose="02000000000000000000" pitchFamily="2" charset="0"/>
              </a:rPr>
              <a:t>Opportunity</a:t>
            </a:r>
          </a:p>
        </p:txBody>
      </p:sp>
      <p:sp>
        <p:nvSpPr>
          <p:cNvPr id="10" name="Text Placeholder 13">
            <a:extLst>
              <a:ext uri="{FF2B5EF4-FFF2-40B4-BE49-F238E27FC236}">
                <a16:creationId xmlns:a16="http://schemas.microsoft.com/office/drawing/2014/main" id="{AA5C0074-F674-429E-A036-37A7B74384E1}"/>
              </a:ext>
            </a:extLst>
          </p:cNvPr>
          <p:cNvSpPr>
            <a:spLocks noGrp="1"/>
          </p:cNvSpPr>
          <p:nvPr>
            <p:ph type="body" sz="quarter" idx="12" hasCustomPrompt="1"/>
          </p:nvPr>
        </p:nvSpPr>
        <p:spPr>
          <a:xfrm>
            <a:off x="5737860" y="1648778"/>
            <a:ext cx="6217920" cy="4505326"/>
          </a:xfrm>
        </p:spPr>
        <p:txBody>
          <a:bodyPr anchor="t">
            <a:normAutofit/>
          </a:bodyPr>
          <a:lstStyle>
            <a:lvl1pPr marL="0" indent="0">
              <a:buFont typeface="Arial" panose="020B0604020202020204" pitchFamily="34" charset="0"/>
              <a:buNone/>
              <a:defRPr sz="2000">
                <a:latin typeface="+mn-lt"/>
              </a:defRPr>
            </a:lvl1pPr>
          </a:lstStyle>
          <a:p>
            <a:pPr lvl="0"/>
            <a:r>
              <a:rPr lang="en-US"/>
              <a:t>Type content here…</a:t>
            </a:r>
          </a:p>
        </p:txBody>
      </p:sp>
    </p:spTree>
    <p:extLst>
      <p:ext uri="{BB962C8B-B14F-4D97-AF65-F5344CB8AC3E}">
        <p14:creationId xmlns:p14="http://schemas.microsoft.com/office/powerpoint/2010/main" val="4502862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KS Visio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4DCD31-D9F7-44CA-A8C4-747AC62E8C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5693620" cy="6858000"/>
          </a:xfrm>
          <a:prstGeom prst="rect">
            <a:avLst/>
          </a:prstGeom>
        </p:spPr>
      </p:pic>
      <p:grpSp>
        <p:nvGrpSpPr>
          <p:cNvPr id="14" name="Group 13">
            <a:extLst>
              <a:ext uri="{FF2B5EF4-FFF2-40B4-BE49-F238E27FC236}">
                <a16:creationId xmlns:a16="http://schemas.microsoft.com/office/drawing/2014/main" id="{822EF01E-BB1D-0642-85FE-3616C59D6D7C}"/>
              </a:ext>
            </a:extLst>
          </p:cNvPr>
          <p:cNvGrpSpPr/>
          <p:nvPr/>
        </p:nvGrpSpPr>
        <p:grpSpPr>
          <a:xfrm>
            <a:off x="5781664" y="2831812"/>
            <a:ext cx="5315153" cy="1625263"/>
            <a:chOff x="780846" y="2016780"/>
            <a:chExt cx="5315153" cy="1625263"/>
          </a:xfrm>
        </p:grpSpPr>
        <p:sp>
          <p:nvSpPr>
            <p:cNvPr id="15" name="TextBox 14">
              <a:extLst>
                <a:ext uri="{FF2B5EF4-FFF2-40B4-BE49-F238E27FC236}">
                  <a16:creationId xmlns:a16="http://schemas.microsoft.com/office/drawing/2014/main" id="{657B5BB4-EDC3-DF45-B778-97647377EA96}"/>
                </a:ext>
              </a:extLst>
            </p:cNvPr>
            <p:cNvSpPr txBox="1"/>
            <p:nvPr/>
          </p:nvSpPr>
          <p:spPr>
            <a:xfrm>
              <a:off x="780846" y="2016780"/>
              <a:ext cx="3245504" cy="646331"/>
            </a:xfrm>
            <a:prstGeom prst="rect">
              <a:avLst/>
            </a:prstGeom>
            <a:noFill/>
          </p:spPr>
          <p:txBody>
            <a:bodyPr wrap="none" rtlCol="0">
              <a:spAutoFit/>
            </a:bodyPr>
            <a:lstStyle/>
            <a:p>
              <a:r>
                <a:rPr lang="en-US" sz="3600">
                  <a:solidFill>
                    <a:srgbClr val="004876"/>
                  </a:solidFill>
                  <a:latin typeface="Helvetica Neue Thin" panose="020B0403020202020204" pitchFamily="34" charset="0"/>
                  <a:ea typeface="Helvetica Neue Thin" panose="020B0403020202020204" pitchFamily="34" charset="0"/>
                  <a:cs typeface="Roboto Thin" panose="02000000000000000000" pitchFamily="2" charset="0"/>
                </a:rPr>
                <a:t>It all started with</a:t>
              </a:r>
            </a:p>
          </p:txBody>
        </p:sp>
        <p:sp>
          <p:nvSpPr>
            <p:cNvPr id="16" name="Rectangle 15">
              <a:extLst>
                <a:ext uri="{FF2B5EF4-FFF2-40B4-BE49-F238E27FC236}">
                  <a16:creationId xmlns:a16="http://schemas.microsoft.com/office/drawing/2014/main" id="{6C64228A-0BFB-F04C-8194-FC9D47667436}"/>
                </a:ext>
              </a:extLst>
            </p:cNvPr>
            <p:cNvSpPr/>
            <p:nvPr/>
          </p:nvSpPr>
          <p:spPr>
            <a:xfrm>
              <a:off x="3143716" y="2441714"/>
              <a:ext cx="2952283" cy="1200329"/>
            </a:xfrm>
            <a:prstGeom prst="rect">
              <a:avLst/>
            </a:prstGeom>
          </p:spPr>
          <p:txBody>
            <a:bodyPr wrap="none">
              <a:spAutoFit/>
            </a:bodyPr>
            <a:lstStyle/>
            <a:p>
              <a:pPr algn="r"/>
              <a:r>
                <a:rPr lang="en-US" sz="4400">
                  <a:solidFill>
                    <a:srgbClr val="004876"/>
                  </a:solidFill>
                  <a:latin typeface="Helvetica Neue" panose="02000503000000020004" pitchFamily="2" charset="0"/>
                  <a:ea typeface="Helvetica Neue" panose="02000503000000020004" pitchFamily="2" charset="0"/>
                  <a:cs typeface="Helvetica Neue" panose="02000503000000020004" pitchFamily="2" charset="0"/>
                </a:rPr>
                <a:t>…a Vision </a:t>
              </a:r>
            </a:p>
            <a:p>
              <a:pPr algn="r"/>
              <a:r>
                <a:rPr lang="en-US" sz="2800">
                  <a:solidFill>
                    <a:srgbClr val="004876"/>
                  </a:solidFill>
                  <a:latin typeface="Helvetica Neue Thin" panose="020B0403020202020204" pitchFamily="34" charset="0"/>
                  <a:ea typeface="Helvetica Neue Thin" panose="020B0403020202020204" pitchFamily="34" charset="0"/>
                  <a:cs typeface="Roboto Thin" panose="02000000000000000000" pitchFamily="2" charset="0"/>
                </a:rPr>
                <a:t>(and a roadmap!)</a:t>
              </a:r>
            </a:p>
          </p:txBody>
        </p:sp>
      </p:grpSp>
    </p:spTree>
    <p:extLst>
      <p:ext uri="{BB962C8B-B14F-4D97-AF65-F5344CB8AC3E}">
        <p14:creationId xmlns:p14="http://schemas.microsoft.com/office/powerpoint/2010/main" val="13243607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KS togeth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4DCD31-D9F7-44CA-A8C4-747AC62E8C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5886397" cy="6858000"/>
          </a:xfrm>
          <a:prstGeom prst="rect">
            <a:avLst/>
          </a:prstGeom>
        </p:spPr>
      </p:pic>
      <p:grpSp>
        <p:nvGrpSpPr>
          <p:cNvPr id="14" name="Group 13">
            <a:extLst>
              <a:ext uri="{FF2B5EF4-FFF2-40B4-BE49-F238E27FC236}">
                <a16:creationId xmlns:a16="http://schemas.microsoft.com/office/drawing/2014/main" id="{822EF01E-BB1D-0642-85FE-3616C59D6D7C}"/>
              </a:ext>
            </a:extLst>
          </p:cNvPr>
          <p:cNvGrpSpPr/>
          <p:nvPr/>
        </p:nvGrpSpPr>
        <p:grpSpPr>
          <a:xfrm>
            <a:off x="5247278" y="2831812"/>
            <a:ext cx="6243953" cy="1515007"/>
            <a:chOff x="780846" y="2016780"/>
            <a:chExt cx="6243953" cy="1515007"/>
          </a:xfrm>
        </p:grpSpPr>
        <p:sp>
          <p:nvSpPr>
            <p:cNvPr id="15" name="TextBox 14">
              <a:extLst>
                <a:ext uri="{FF2B5EF4-FFF2-40B4-BE49-F238E27FC236}">
                  <a16:creationId xmlns:a16="http://schemas.microsoft.com/office/drawing/2014/main" id="{657B5BB4-EDC3-DF45-B778-97647377EA96}"/>
                </a:ext>
              </a:extLst>
            </p:cNvPr>
            <p:cNvSpPr txBox="1"/>
            <p:nvPr/>
          </p:nvSpPr>
          <p:spPr>
            <a:xfrm>
              <a:off x="780846" y="2016780"/>
              <a:ext cx="6243953" cy="646331"/>
            </a:xfrm>
            <a:prstGeom prst="rect">
              <a:avLst/>
            </a:prstGeom>
            <a:noFill/>
          </p:spPr>
          <p:txBody>
            <a:bodyPr wrap="none" rtlCol="0">
              <a:spAutoFit/>
            </a:bodyPr>
            <a:lstStyle/>
            <a:p>
              <a:r>
                <a:rPr lang="en-US" sz="3600">
                  <a:solidFill>
                    <a:srgbClr val="004876"/>
                  </a:solidFill>
                  <a:latin typeface="Helvetica Neue Thin" panose="020B0403020202020204" pitchFamily="34" charset="0"/>
                  <a:ea typeface="Helvetica Neue Thin" panose="020B0403020202020204" pitchFamily="34" charset="0"/>
                  <a:cs typeface="Roboto Thin" panose="02000000000000000000" pitchFamily="2" charset="0"/>
                </a:rPr>
                <a:t>Let’s build something awesome</a:t>
              </a:r>
            </a:p>
          </p:txBody>
        </p:sp>
        <p:sp>
          <p:nvSpPr>
            <p:cNvPr id="16" name="Rectangle 15">
              <a:extLst>
                <a:ext uri="{FF2B5EF4-FFF2-40B4-BE49-F238E27FC236}">
                  <a16:creationId xmlns:a16="http://schemas.microsoft.com/office/drawing/2014/main" id="{6C64228A-0BFB-F04C-8194-FC9D47667436}"/>
                </a:ext>
              </a:extLst>
            </p:cNvPr>
            <p:cNvSpPr/>
            <p:nvPr/>
          </p:nvSpPr>
          <p:spPr>
            <a:xfrm>
              <a:off x="3130765" y="2762346"/>
              <a:ext cx="2965234" cy="769441"/>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4876"/>
                  </a:solidFill>
                  <a:effectLst/>
                  <a:uLnTx/>
                  <a:uFillTx/>
                  <a:latin typeface="Helvetica Neue" panose="02000503000000020004" pitchFamily="2" charset="0"/>
                  <a:ea typeface="Helvetica Neue" panose="02000503000000020004" pitchFamily="2" charset="0"/>
                  <a:cs typeface="Helvetica Neue" panose="02000503000000020004" pitchFamily="2" charset="0"/>
                </a:rPr>
                <a:t>…together.</a:t>
              </a:r>
            </a:p>
          </p:txBody>
        </p:sp>
      </p:grpSp>
    </p:spTree>
    <p:extLst>
      <p:ext uri="{BB962C8B-B14F-4D97-AF65-F5344CB8AC3E}">
        <p14:creationId xmlns:p14="http://schemas.microsoft.com/office/powerpoint/2010/main" val="12531098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KS Sales-Estimates">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782F7F6-2FDE-4CB0-8B81-7287CE2A8424}"/>
              </a:ext>
            </a:extLst>
          </p:cNvPr>
          <p:cNvGraphicFramePr/>
          <p:nvPr>
            <p:extLst>
              <p:ext uri="{D42A27DB-BD31-4B8C-83A1-F6EECF244321}">
                <p14:modId xmlns:p14="http://schemas.microsoft.com/office/powerpoint/2010/main" val="3115367751"/>
              </p:ext>
            </p:extLst>
          </p:nvPr>
        </p:nvGraphicFramePr>
        <p:xfrm>
          <a:off x="209492" y="1995701"/>
          <a:ext cx="7758128" cy="418919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CE8B07B-C224-4F82-A0BF-B742B4DBA2D7}"/>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8" name="Title Placeholder 1">
            <a:extLst>
              <a:ext uri="{FF2B5EF4-FFF2-40B4-BE49-F238E27FC236}">
                <a16:creationId xmlns:a16="http://schemas.microsoft.com/office/drawing/2014/main" id="{6779AF7D-9FD6-4D1A-BDB1-ABDD9BACB4CA}"/>
              </a:ext>
            </a:extLst>
          </p:cNvPr>
          <p:cNvSpPr>
            <a:spLocks noGrp="1"/>
          </p:cNvSpPr>
          <p:nvPr>
            <p:ph type="title" hasCustomPrompt="1"/>
          </p:nvPr>
        </p:nvSpPr>
        <p:spPr>
          <a:xfrm>
            <a:off x="552099" y="204234"/>
            <a:ext cx="10515600" cy="520418"/>
          </a:xfrm>
          <a:prstGeom prst="rect">
            <a:avLst/>
          </a:prstGeom>
        </p:spPr>
        <p:txBody>
          <a:bodyPr vert="horz" lIns="91440" tIns="45720" rIns="91440" bIns="45720" rtlCol="0" anchor="ctr">
            <a:normAutofit/>
          </a:bodyPr>
          <a:lstStyle>
            <a:lvl1pPr>
              <a:defRPr sz="2800">
                <a:solidFill>
                  <a:srgbClr val="004876"/>
                </a:solidFill>
                <a:latin typeface="+mj-lt"/>
              </a:defRPr>
            </a:lvl1pPr>
          </a:lstStyle>
          <a:p>
            <a:r>
              <a:rPr lang="en-US"/>
              <a:t>Feature Estimates</a:t>
            </a:r>
          </a:p>
        </p:txBody>
      </p:sp>
      <p:sp>
        <p:nvSpPr>
          <p:cNvPr id="11" name="Rounded Rectangle 1">
            <a:extLst>
              <a:ext uri="{FF2B5EF4-FFF2-40B4-BE49-F238E27FC236}">
                <a16:creationId xmlns:a16="http://schemas.microsoft.com/office/drawing/2014/main" id="{3CFD223E-247A-4118-B3BD-341479D737E6}"/>
              </a:ext>
            </a:extLst>
          </p:cNvPr>
          <p:cNvSpPr/>
          <p:nvPr/>
        </p:nvSpPr>
        <p:spPr>
          <a:xfrm>
            <a:off x="8167817" y="2100160"/>
            <a:ext cx="3823986" cy="1851548"/>
          </a:xfrm>
          <a:prstGeom prst="roundRect">
            <a:avLst/>
          </a:prstGeom>
          <a:solidFill>
            <a:srgbClr val="004876"/>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baseline="30000"/>
          </a:p>
        </p:txBody>
      </p:sp>
      <p:sp>
        <p:nvSpPr>
          <p:cNvPr id="9" name="Rounded Rectangle 26">
            <a:extLst>
              <a:ext uri="{FF2B5EF4-FFF2-40B4-BE49-F238E27FC236}">
                <a16:creationId xmlns:a16="http://schemas.microsoft.com/office/drawing/2014/main" id="{FE2E63CC-B5B6-4210-94A6-CF9129BC5EF4}"/>
              </a:ext>
            </a:extLst>
          </p:cNvPr>
          <p:cNvSpPr/>
          <p:nvPr/>
        </p:nvSpPr>
        <p:spPr>
          <a:xfrm>
            <a:off x="8167817" y="4118572"/>
            <a:ext cx="3823987" cy="2269113"/>
          </a:xfrm>
          <a:prstGeom prst="roundRect">
            <a:avLst>
              <a:gd name="adj" fmla="val 9951"/>
            </a:avLst>
          </a:prstGeom>
          <a:solidFill>
            <a:schemeClr val="bg1"/>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E34E2D4-CD29-43C8-909F-3CBEDDEAA7FB}"/>
              </a:ext>
            </a:extLst>
          </p:cNvPr>
          <p:cNvSpPr txBox="1"/>
          <p:nvPr/>
        </p:nvSpPr>
        <p:spPr>
          <a:xfrm>
            <a:off x="8356531" y="4297939"/>
            <a:ext cx="3548336" cy="1908215"/>
          </a:xfrm>
          <a:prstGeom prst="rect">
            <a:avLst/>
          </a:prstGeom>
          <a:noFill/>
        </p:spPr>
        <p:txBody>
          <a:bodyPr wrap="square" rtlCol="0">
            <a:spAutoFit/>
          </a:bodyPr>
          <a:lstStyle/>
          <a:p>
            <a:r>
              <a:rPr lang="en-US" b="1" u="sng"/>
              <a:t>What’s included in a point?</a:t>
            </a:r>
          </a:p>
          <a:p>
            <a:endParaRPr lang="en-US" b="1" u="sng"/>
          </a:p>
          <a:p>
            <a:r>
              <a:rPr lang="en-US" sz="1600"/>
              <a:t>One-point equals one engineer day</a:t>
            </a:r>
            <a:r>
              <a:rPr lang="en-US" sz="1600" b="1"/>
              <a:t>+</a:t>
            </a:r>
            <a:r>
              <a:rPr lang="en-US" sz="1600"/>
              <a:t>. Where the '+' represents the additional disciplines (e.g. UX, CI/CD, QA, Arch) needed to deliver. </a:t>
            </a:r>
          </a:p>
          <a:p>
            <a:r>
              <a:rPr lang="en-US" b="1" u="sng"/>
              <a:t> </a:t>
            </a:r>
            <a:endParaRPr lang="en-US"/>
          </a:p>
        </p:txBody>
      </p:sp>
      <p:sp>
        <p:nvSpPr>
          <p:cNvPr id="14" name="Text Placeholder 13">
            <a:extLst>
              <a:ext uri="{FF2B5EF4-FFF2-40B4-BE49-F238E27FC236}">
                <a16:creationId xmlns:a16="http://schemas.microsoft.com/office/drawing/2014/main" id="{F0A35638-453A-443C-AC01-E1820600FF45}"/>
              </a:ext>
            </a:extLst>
          </p:cNvPr>
          <p:cNvSpPr>
            <a:spLocks noGrp="1"/>
          </p:cNvSpPr>
          <p:nvPr>
            <p:ph type="body" sz="quarter" idx="10" hasCustomPrompt="1"/>
          </p:nvPr>
        </p:nvSpPr>
        <p:spPr>
          <a:xfrm>
            <a:off x="8194433" y="2126298"/>
            <a:ext cx="3748533" cy="541337"/>
          </a:xfrm>
        </p:spPr>
        <p:txBody>
          <a:bodyPr/>
          <a:lstStyle>
            <a:lvl1pPr marL="0" indent="0" algn="ctr">
              <a:buNone/>
              <a:defRPr>
                <a:solidFill>
                  <a:schemeClr val="bg1"/>
                </a:solidFill>
                <a:latin typeface="+mj-lt"/>
              </a:defRPr>
            </a:lvl1pPr>
          </a:lstStyle>
          <a:p>
            <a:pPr lvl="0"/>
            <a:r>
              <a:rPr lang="en-US"/>
              <a:t>MVP</a:t>
            </a:r>
          </a:p>
        </p:txBody>
      </p:sp>
      <p:sp>
        <p:nvSpPr>
          <p:cNvPr id="17" name="Text Placeholder 16">
            <a:extLst>
              <a:ext uri="{FF2B5EF4-FFF2-40B4-BE49-F238E27FC236}">
                <a16:creationId xmlns:a16="http://schemas.microsoft.com/office/drawing/2014/main" id="{871C65F3-511B-41A0-A5CA-DC32E32F75A5}"/>
              </a:ext>
            </a:extLst>
          </p:cNvPr>
          <p:cNvSpPr>
            <a:spLocks noGrp="1"/>
          </p:cNvSpPr>
          <p:nvPr>
            <p:ph type="body" sz="quarter" idx="11" hasCustomPrompt="1"/>
          </p:nvPr>
        </p:nvSpPr>
        <p:spPr>
          <a:xfrm>
            <a:off x="8194434" y="2727325"/>
            <a:ext cx="3748533" cy="499783"/>
          </a:xfrm>
        </p:spPr>
        <p:txBody>
          <a:bodyPr>
            <a:normAutofit/>
          </a:bodyPr>
          <a:lstStyle>
            <a:lvl1pPr marL="0" indent="0" algn="ctr">
              <a:buNone/>
              <a:defRPr sz="2800">
                <a:solidFill>
                  <a:schemeClr val="bg1"/>
                </a:solidFill>
                <a:latin typeface="+mj-lt"/>
              </a:defRPr>
            </a:lvl1pPr>
          </a:lstStyle>
          <a:p>
            <a:pPr lvl="0"/>
            <a:r>
              <a:rPr lang="en-US"/>
              <a:t>XXX pts.</a:t>
            </a:r>
          </a:p>
        </p:txBody>
      </p:sp>
      <p:sp>
        <p:nvSpPr>
          <p:cNvPr id="18" name="Text Placeholder 16">
            <a:extLst>
              <a:ext uri="{FF2B5EF4-FFF2-40B4-BE49-F238E27FC236}">
                <a16:creationId xmlns:a16="http://schemas.microsoft.com/office/drawing/2014/main" id="{26AFE574-6D81-4E27-BD21-1506953561B9}"/>
              </a:ext>
            </a:extLst>
          </p:cNvPr>
          <p:cNvSpPr>
            <a:spLocks noGrp="1"/>
          </p:cNvSpPr>
          <p:nvPr>
            <p:ph type="body" sz="quarter" idx="12" hasCustomPrompt="1"/>
          </p:nvPr>
        </p:nvSpPr>
        <p:spPr>
          <a:xfrm>
            <a:off x="8194434" y="3283585"/>
            <a:ext cx="3748533" cy="499783"/>
          </a:xfrm>
        </p:spPr>
        <p:txBody>
          <a:bodyPr>
            <a:normAutofit/>
          </a:bodyPr>
          <a:lstStyle>
            <a:lvl1pPr marL="0" indent="0" algn="ctr">
              <a:buNone/>
              <a:defRPr sz="1400" i="1">
                <a:solidFill>
                  <a:schemeClr val="bg1"/>
                </a:solidFill>
                <a:latin typeface="+mn-lt"/>
              </a:defRPr>
            </a:lvl1pPr>
          </a:lstStyle>
          <a:p>
            <a:pPr lvl="0"/>
            <a:r>
              <a:rPr lang="en-US"/>
              <a:t>(+/- 50%) 120 – 360 pts.</a:t>
            </a:r>
          </a:p>
        </p:txBody>
      </p:sp>
      <p:sp>
        <p:nvSpPr>
          <p:cNvPr id="22" name="Text Placeholder 21">
            <a:extLst>
              <a:ext uri="{FF2B5EF4-FFF2-40B4-BE49-F238E27FC236}">
                <a16:creationId xmlns:a16="http://schemas.microsoft.com/office/drawing/2014/main" id="{234EC804-F710-47DB-8483-1C31CB81669E}"/>
              </a:ext>
            </a:extLst>
          </p:cNvPr>
          <p:cNvSpPr>
            <a:spLocks noGrp="1"/>
          </p:cNvSpPr>
          <p:nvPr>
            <p:ph type="body" sz="quarter" idx="13" hasCustomPrompt="1"/>
          </p:nvPr>
        </p:nvSpPr>
        <p:spPr>
          <a:xfrm>
            <a:off x="552450" y="892175"/>
            <a:ext cx="11166475" cy="990600"/>
          </a:xfrm>
        </p:spPr>
        <p:txBody>
          <a:bodyPr>
            <a:normAutofit/>
          </a:bodyPr>
          <a:lstStyle>
            <a:lvl1pPr marL="0" indent="0">
              <a:buNone/>
              <a:defRPr sz="1600"/>
            </a:lvl1pPr>
          </a:lstStyle>
          <a:p>
            <a:pPr lvl="0"/>
            <a:r>
              <a:rPr lang="en-US"/>
              <a:t>Given a multiple-choice question of “How long will it take to build this product?”, we can draw on our experiences of building similar Products in similar situations and pick the one that seems the closest to being right. Below is our best estimate based on the information we know at this time.​ </a:t>
            </a:r>
          </a:p>
        </p:txBody>
      </p:sp>
    </p:spTree>
    <p:extLst>
      <p:ext uri="{BB962C8B-B14F-4D97-AF65-F5344CB8AC3E}">
        <p14:creationId xmlns:p14="http://schemas.microsoft.com/office/powerpoint/2010/main" val="41862597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KS Sales-Engagement Timelin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A85ACE7-641C-47D2-8CD2-24AF14410F3B}"/>
              </a:ext>
            </a:extLst>
          </p:cNvPr>
          <p:cNvSpPr/>
          <p:nvPr/>
        </p:nvSpPr>
        <p:spPr>
          <a:xfrm>
            <a:off x="5398774" y="0"/>
            <a:ext cx="6793226" cy="6553201"/>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17BF282-3F83-4D03-832B-D2C36FEB269A}"/>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7" name="Rectangle 6">
            <a:extLst>
              <a:ext uri="{FF2B5EF4-FFF2-40B4-BE49-F238E27FC236}">
                <a16:creationId xmlns:a16="http://schemas.microsoft.com/office/drawing/2014/main" id="{C7305B81-22B5-41BE-B882-41E888B1B2A6}"/>
              </a:ext>
            </a:extLst>
          </p:cNvPr>
          <p:cNvSpPr/>
          <p:nvPr/>
        </p:nvSpPr>
        <p:spPr>
          <a:xfrm>
            <a:off x="5829288" y="487618"/>
            <a:ext cx="5702454" cy="5320058"/>
          </a:xfrm>
          <a:prstGeom prst="rect">
            <a:avLst/>
          </a:prstGeom>
          <a:solidFill>
            <a:schemeClr val="lt1">
              <a:alpha val="75000"/>
            </a:schemeClr>
          </a:solidFill>
          <a:ln>
            <a:solidFill>
              <a:srgbClr val="567598"/>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8" name="Freeform 112">
            <a:extLst>
              <a:ext uri="{FF2B5EF4-FFF2-40B4-BE49-F238E27FC236}">
                <a16:creationId xmlns:a16="http://schemas.microsoft.com/office/drawing/2014/main" id="{A0697EB4-6643-4E97-AC37-FF0A7C88B9CE}"/>
              </a:ext>
            </a:extLst>
          </p:cNvPr>
          <p:cNvSpPr/>
          <p:nvPr/>
        </p:nvSpPr>
        <p:spPr>
          <a:xfrm>
            <a:off x="6682135" y="2400038"/>
            <a:ext cx="46226" cy="45719"/>
          </a:xfrm>
          <a:custGeom>
            <a:avLst/>
            <a:gdLst>
              <a:gd name="connsiteX0" fmla="*/ 0 w 14289"/>
              <a:gd name="connsiteY0" fmla="*/ 0 h 20208"/>
              <a:gd name="connsiteX1" fmla="*/ 14289 w 14289"/>
              <a:gd name="connsiteY1" fmla="*/ 0 h 20208"/>
              <a:gd name="connsiteX2" fmla="*/ 14289 w 14289"/>
              <a:gd name="connsiteY2" fmla="*/ 20208 h 20208"/>
              <a:gd name="connsiteX3" fmla="*/ 0 w 14289"/>
              <a:gd name="connsiteY3" fmla="*/ 0 h 20208"/>
            </a:gdLst>
            <a:ahLst/>
            <a:cxnLst>
              <a:cxn ang="0">
                <a:pos x="connsiteX0" y="connsiteY0"/>
              </a:cxn>
              <a:cxn ang="0">
                <a:pos x="connsiteX1" y="connsiteY1"/>
              </a:cxn>
              <a:cxn ang="0">
                <a:pos x="connsiteX2" y="connsiteY2"/>
              </a:cxn>
              <a:cxn ang="0">
                <a:pos x="connsiteX3" y="connsiteY3"/>
              </a:cxn>
            </a:cxnLst>
            <a:rect l="l" t="t" r="r" b="b"/>
            <a:pathLst>
              <a:path w="14289" h="20208">
                <a:moveTo>
                  <a:pt x="0" y="0"/>
                </a:moveTo>
                <a:lnTo>
                  <a:pt x="14289" y="0"/>
                </a:lnTo>
                <a:lnTo>
                  <a:pt x="14289" y="20208"/>
                </a:lnTo>
                <a:lnTo>
                  <a:pt x="0" y="0"/>
                </a:lnTo>
                <a:close/>
              </a:path>
            </a:pathLst>
          </a:cu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mn-lt"/>
              <a:ea typeface="Roboto" panose="02000000000000000000" pitchFamily="2" charset="0"/>
              <a:cs typeface="+mn-cs"/>
            </a:endParaRPr>
          </a:p>
        </p:txBody>
      </p:sp>
      <p:sp>
        <p:nvSpPr>
          <p:cNvPr id="9" name="Freeform 113">
            <a:extLst>
              <a:ext uri="{FF2B5EF4-FFF2-40B4-BE49-F238E27FC236}">
                <a16:creationId xmlns:a16="http://schemas.microsoft.com/office/drawing/2014/main" id="{756D8410-7FDF-4E98-AAEE-8D73DEEEDFE7}"/>
              </a:ext>
            </a:extLst>
          </p:cNvPr>
          <p:cNvSpPr/>
          <p:nvPr/>
        </p:nvSpPr>
        <p:spPr>
          <a:xfrm>
            <a:off x="6624389" y="2400040"/>
            <a:ext cx="46226" cy="45719"/>
          </a:xfrm>
          <a:custGeom>
            <a:avLst/>
            <a:gdLst>
              <a:gd name="connsiteX0" fmla="*/ 14289 w 14289"/>
              <a:gd name="connsiteY0" fmla="*/ 0 h 20207"/>
              <a:gd name="connsiteX1" fmla="*/ 14289 w 14289"/>
              <a:gd name="connsiteY1" fmla="*/ 20207 h 20207"/>
              <a:gd name="connsiteX2" fmla="*/ 0 w 14289"/>
              <a:gd name="connsiteY2" fmla="*/ 20207 h 20207"/>
              <a:gd name="connsiteX3" fmla="*/ 14289 w 14289"/>
              <a:gd name="connsiteY3" fmla="*/ 0 h 20207"/>
            </a:gdLst>
            <a:ahLst/>
            <a:cxnLst>
              <a:cxn ang="0">
                <a:pos x="connsiteX0" y="connsiteY0"/>
              </a:cxn>
              <a:cxn ang="0">
                <a:pos x="connsiteX1" y="connsiteY1"/>
              </a:cxn>
              <a:cxn ang="0">
                <a:pos x="connsiteX2" y="connsiteY2"/>
              </a:cxn>
              <a:cxn ang="0">
                <a:pos x="connsiteX3" y="connsiteY3"/>
              </a:cxn>
            </a:cxnLst>
            <a:rect l="l" t="t" r="r" b="b"/>
            <a:pathLst>
              <a:path w="14289" h="20207">
                <a:moveTo>
                  <a:pt x="14289" y="0"/>
                </a:moveTo>
                <a:lnTo>
                  <a:pt x="14289" y="20207"/>
                </a:lnTo>
                <a:lnTo>
                  <a:pt x="0" y="20207"/>
                </a:lnTo>
                <a:lnTo>
                  <a:pt x="14289" y="0"/>
                </a:lnTo>
                <a:close/>
              </a:path>
            </a:pathLst>
          </a:cu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mn-lt"/>
              <a:ea typeface="Roboto" panose="02000000000000000000" pitchFamily="2" charset="0"/>
              <a:cs typeface="+mn-cs"/>
            </a:endParaRPr>
          </a:p>
        </p:txBody>
      </p:sp>
      <p:sp>
        <p:nvSpPr>
          <p:cNvPr id="10" name="TextBox 271">
            <a:extLst>
              <a:ext uri="{FF2B5EF4-FFF2-40B4-BE49-F238E27FC236}">
                <a16:creationId xmlns:a16="http://schemas.microsoft.com/office/drawing/2014/main" id="{D011F8D0-B92B-45FA-8045-5A576BC9C13C}"/>
              </a:ext>
            </a:extLst>
          </p:cNvPr>
          <p:cNvSpPr txBox="1"/>
          <p:nvPr/>
        </p:nvSpPr>
        <p:spPr>
          <a:xfrm>
            <a:off x="6096000" y="2645541"/>
            <a:ext cx="5188971" cy="29623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sz="1600" b="1" i="0" u="sng" strike="noStrike" kern="1200" cap="none" spc="0" normalizeH="0" baseline="0" noProof="0">
                <a:ln>
                  <a:noFill/>
                </a:ln>
                <a:solidFill>
                  <a:prstClr val="black"/>
                </a:solidFill>
                <a:effectLst/>
                <a:uLnTx/>
                <a:uFillTx/>
                <a:latin typeface="+mn-lt"/>
                <a:ea typeface="Roboto" panose="02000000000000000000" pitchFamily="2" charset="0"/>
                <a:cs typeface="+mn-cs"/>
              </a:rPr>
              <a:t>Product </a:t>
            </a:r>
            <a:r>
              <a:rPr lang="en-US" sz="1600" b="1" u="sng">
                <a:solidFill>
                  <a:prstClr val="black"/>
                </a:solidFill>
                <a:latin typeface="+mn-lt"/>
                <a:ea typeface="Roboto" panose="02000000000000000000" pitchFamily="2" charset="0"/>
              </a:rPr>
              <a:t>Discovery </a:t>
            </a:r>
            <a:r>
              <a:rPr kumimoji="0" lang="en-US" sz="1600" b="1" i="0" u="sng" strike="noStrike" kern="1200" cap="none" spc="0" normalizeH="0" baseline="0" noProof="0">
                <a:ln>
                  <a:noFill/>
                </a:ln>
                <a:solidFill>
                  <a:prstClr val="black"/>
                </a:solidFill>
                <a:effectLst/>
                <a:uLnTx/>
                <a:uFillTx/>
                <a:latin typeface="+mn-lt"/>
                <a:ea typeface="Roboto" panose="02000000000000000000" pitchFamily="2" charset="0"/>
                <a:cs typeface="+mn-cs"/>
              </a:rPr>
              <a:t>Deliverables </a:t>
            </a:r>
          </a:p>
          <a:p>
            <a:pPr marL="342900" marR="0" lvl="0" indent="-342900" fontAlgn="base">
              <a:spcBef>
                <a:spcPts val="0"/>
              </a:spcBef>
              <a:spcAft>
                <a:spcPts val="0"/>
              </a:spcAft>
              <a:buSzPts val="1000"/>
              <a:buFont typeface="Symbol" pitchFamily="2" charset="2"/>
              <a:buChar char=""/>
              <a:tabLst>
                <a:tab pos="457200" algn="l"/>
              </a:tabLst>
            </a:pPr>
            <a:r>
              <a:rPr lang="en-US" sz="1400">
                <a:solidFill>
                  <a:srgbClr val="404040"/>
                </a:solidFill>
                <a:latin typeface="+mn-lt"/>
                <a:ea typeface="Times New Roman" panose="02020603050405020304" pitchFamily="18" charset="0"/>
                <a:cs typeface="Arial" panose="020B0604020202020204" pitchFamily="34" charset="0"/>
              </a:rPr>
              <a:t>Product Vision</a:t>
            </a:r>
            <a:r>
              <a:rPr lang="en-US" sz="1400">
                <a:latin typeface="+mn-lt"/>
                <a:ea typeface="Times New Roman" panose="02020603050405020304" pitchFamily="18" charset="0"/>
                <a:cs typeface="Arial" panose="020B0604020202020204" pitchFamily="34" charset="0"/>
              </a:rPr>
              <a:t>​</a:t>
            </a:r>
            <a:endParaRPr lang="en-US">
              <a:latin typeface="+mn-lt"/>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SzPts val="1000"/>
              <a:buFont typeface="Symbol" pitchFamily="2" charset="2"/>
              <a:buChar char=""/>
              <a:tabLst>
                <a:tab pos="457200" algn="l"/>
              </a:tabLst>
            </a:pPr>
            <a:r>
              <a:rPr lang="en-US" sz="1400">
                <a:solidFill>
                  <a:srgbClr val="404040"/>
                </a:solidFill>
                <a:latin typeface="+mn-lt"/>
                <a:ea typeface="Times New Roman" panose="02020603050405020304" pitchFamily="18" charset="0"/>
                <a:cs typeface="Arial" panose="020B0604020202020204" pitchFamily="34" charset="0"/>
              </a:rPr>
              <a:t>Objectives and Key Results</a:t>
            </a:r>
            <a:r>
              <a:rPr lang="en-US" sz="1400">
                <a:latin typeface="+mn-lt"/>
                <a:ea typeface="Times New Roman" panose="02020603050405020304" pitchFamily="18" charset="0"/>
                <a:cs typeface="Arial" panose="020B0604020202020204" pitchFamily="34" charset="0"/>
              </a:rPr>
              <a:t>​</a:t>
            </a:r>
            <a:endParaRPr lang="en-US">
              <a:latin typeface="+mn-lt"/>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SzPts val="1000"/>
              <a:buFont typeface="Symbol" pitchFamily="2" charset="2"/>
              <a:buChar char=""/>
              <a:tabLst>
                <a:tab pos="457200" algn="l"/>
              </a:tabLst>
            </a:pPr>
            <a:r>
              <a:rPr lang="en-US" sz="1400">
                <a:solidFill>
                  <a:srgbClr val="404040"/>
                </a:solidFill>
                <a:latin typeface="+mn-lt"/>
                <a:ea typeface="Times New Roman" panose="02020603050405020304" pitchFamily="18" charset="0"/>
                <a:cs typeface="Arial" panose="020B0604020202020204" pitchFamily="34" charset="0"/>
              </a:rPr>
              <a:t>Feature Map</a:t>
            </a:r>
            <a:r>
              <a:rPr lang="en-US" sz="1400">
                <a:latin typeface="+mn-lt"/>
                <a:ea typeface="Times New Roman" panose="02020603050405020304" pitchFamily="18" charset="0"/>
                <a:cs typeface="Arial" panose="020B0604020202020204" pitchFamily="34" charset="0"/>
              </a:rPr>
              <a:t>​</a:t>
            </a:r>
            <a:endParaRPr lang="en-US">
              <a:latin typeface="+mn-lt"/>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SzPts val="1000"/>
              <a:buFont typeface="Symbol" pitchFamily="2" charset="2"/>
              <a:buChar char=""/>
              <a:tabLst>
                <a:tab pos="457200" algn="l"/>
              </a:tabLst>
            </a:pPr>
            <a:r>
              <a:rPr lang="en-US" sz="1400">
                <a:solidFill>
                  <a:srgbClr val="404040"/>
                </a:solidFill>
                <a:latin typeface="+mn-lt"/>
                <a:ea typeface="Times New Roman" panose="02020603050405020304" pitchFamily="18" charset="0"/>
                <a:cs typeface="Arial" panose="020B0604020202020204" pitchFamily="34" charset="0"/>
              </a:rPr>
              <a:t>Use Case Model</a:t>
            </a:r>
            <a:r>
              <a:rPr lang="en-US" sz="1400">
                <a:latin typeface="+mn-lt"/>
                <a:ea typeface="Times New Roman" panose="02020603050405020304" pitchFamily="18" charset="0"/>
                <a:cs typeface="Arial" panose="020B0604020202020204" pitchFamily="34" charset="0"/>
              </a:rPr>
              <a:t>​</a:t>
            </a:r>
            <a:endParaRPr lang="en-US">
              <a:latin typeface="+mn-lt"/>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SzPts val="1000"/>
              <a:buFont typeface="Symbol" pitchFamily="2" charset="2"/>
              <a:buChar char=""/>
              <a:tabLst>
                <a:tab pos="457200" algn="l"/>
              </a:tabLst>
            </a:pPr>
            <a:r>
              <a:rPr lang="en-US" sz="1400">
                <a:solidFill>
                  <a:srgbClr val="404040"/>
                </a:solidFill>
                <a:latin typeface="+mn-lt"/>
                <a:ea typeface="Times New Roman" panose="02020603050405020304" pitchFamily="18" charset="0"/>
                <a:cs typeface="Arial" panose="020B0604020202020204" pitchFamily="34" charset="0"/>
              </a:rPr>
              <a:t>Roadmap/Release/Iteration Schedule</a:t>
            </a:r>
            <a:r>
              <a:rPr lang="en-US" sz="1400">
                <a:latin typeface="+mn-lt"/>
                <a:ea typeface="Times New Roman" panose="02020603050405020304" pitchFamily="18" charset="0"/>
                <a:cs typeface="Arial" panose="020B0604020202020204" pitchFamily="34" charset="0"/>
              </a:rPr>
              <a:t>​</a:t>
            </a:r>
            <a:endParaRPr lang="en-US">
              <a:latin typeface="+mn-lt"/>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SzPts val="1000"/>
              <a:buFont typeface="Symbol" pitchFamily="2" charset="2"/>
              <a:buChar char=""/>
              <a:tabLst>
                <a:tab pos="457200" algn="l"/>
              </a:tabLst>
            </a:pPr>
            <a:r>
              <a:rPr lang="en-US" sz="1400">
                <a:solidFill>
                  <a:srgbClr val="404040"/>
                </a:solidFill>
                <a:latin typeface="+mn-lt"/>
                <a:ea typeface="Times New Roman" panose="02020603050405020304" pitchFamily="18" charset="0"/>
                <a:cs typeface="Arial" panose="020B0604020202020204" pitchFamily="34" charset="0"/>
              </a:rPr>
              <a:t>System interaction Diagram</a:t>
            </a:r>
            <a:r>
              <a:rPr lang="en-US" sz="1400">
                <a:latin typeface="+mn-lt"/>
                <a:ea typeface="Times New Roman" panose="02020603050405020304" pitchFamily="18" charset="0"/>
                <a:cs typeface="Arial" panose="020B0604020202020204" pitchFamily="34" charset="0"/>
              </a:rPr>
              <a:t>​</a:t>
            </a:r>
            <a:endParaRPr lang="en-US">
              <a:latin typeface="+mn-lt"/>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SzPts val="1000"/>
              <a:buFont typeface="Symbol" pitchFamily="2" charset="2"/>
              <a:buChar char=""/>
              <a:tabLst>
                <a:tab pos="457200" algn="l"/>
              </a:tabLst>
            </a:pPr>
            <a:r>
              <a:rPr lang="en-US" sz="1400">
                <a:solidFill>
                  <a:srgbClr val="404040"/>
                </a:solidFill>
                <a:latin typeface="+mn-lt"/>
                <a:ea typeface="Times New Roman" panose="02020603050405020304" pitchFamily="18" charset="0"/>
                <a:cs typeface="Arial" panose="020B0604020202020204" pitchFamily="34" charset="0"/>
              </a:rPr>
              <a:t>Component Diagram</a:t>
            </a:r>
            <a:r>
              <a:rPr lang="en-US" sz="1400">
                <a:latin typeface="+mn-lt"/>
                <a:ea typeface="Times New Roman" panose="02020603050405020304" pitchFamily="18" charset="0"/>
                <a:cs typeface="Arial" panose="020B0604020202020204" pitchFamily="34" charset="0"/>
              </a:rPr>
              <a:t>​</a:t>
            </a:r>
            <a:endParaRPr lang="en-US">
              <a:latin typeface="+mn-lt"/>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SzPts val="1000"/>
              <a:buFont typeface="Symbol" pitchFamily="2" charset="2"/>
              <a:buChar char=""/>
              <a:tabLst>
                <a:tab pos="457200" algn="l"/>
              </a:tabLst>
            </a:pPr>
            <a:r>
              <a:rPr lang="en-US" sz="1400">
                <a:solidFill>
                  <a:srgbClr val="404040"/>
                </a:solidFill>
                <a:latin typeface="+mn-lt"/>
                <a:ea typeface="Times New Roman" panose="02020603050405020304" pitchFamily="18" charset="0"/>
                <a:cs typeface="Arial" panose="020B0604020202020204" pitchFamily="34" charset="0"/>
              </a:rPr>
              <a:t>Highest priority functions broken out into stories</a:t>
            </a:r>
            <a:r>
              <a:rPr lang="en-US" sz="1400">
                <a:latin typeface="+mn-lt"/>
                <a:ea typeface="Times New Roman" panose="02020603050405020304" pitchFamily="18" charset="0"/>
                <a:cs typeface="Arial" panose="020B0604020202020204" pitchFamily="34" charset="0"/>
              </a:rPr>
              <a:t>​</a:t>
            </a:r>
            <a:endParaRPr lang="en-US">
              <a:latin typeface="+mn-lt"/>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SzPts val="1000"/>
              <a:buFont typeface="Symbol" pitchFamily="2" charset="2"/>
              <a:buChar char=""/>
              <a:tabLst>
                <a:tab pos="457200" algn="l"/>
              </a:tabLst>
            </a:pPr>
            <a:r>
              <a:rPr lang="en-US" sz="1400">
                <a:solidFill>
                  <a:srgbClr val="404040"/>
                </a:solidFill>
                <a:latin typeface="+mn-lt"/>
                <a:ea typeface="Times New Roman" panose="02020603050405020304" pitchFamily="18" charset="0"/>
                <a:cs typeface="Arial" panose="020B0604020202020204" pitchFamily="34" charset="0"/>
              </a:rPr>
              <a:t>Highest priority stories written with well-defined acceptance criteria</a:t>
            </a:r>
            <a:r>
              <a:rPr lang="en-US" sz="1400">
                <a:latin typeface="+mn-lt"/>
                <a:ea typeface="Times New Roman" panose="02020603050405020304" pitchFamily="18" charset="0"/>
                <a:cs typeface="Arial" panose="020B0604020202020204" pitchFamily="34" charset="0"/>
              </a:rPr>
              <a:t>​</a:t>
            </a:r>
            <a:endParaRPr lang="en-US">
              <a:latin typeface="+mn-lt"/>
              <a:ea typeface="Calibri" panose="020F0502020204030204" pitchFamily="34" charset="0"/>
              <a:cs typeface="Times New Roman" panose="02020603050405020304" pitchFamily="18" charset="0"/>
            </a:endParaRPr>
          </a:p>
          <a:p>
            <a:pPr fontAlgn="base"/>
            <a:r>
              <a:rPr lang="en-US" sz="1200">
                <a:latin typeface="+mn-lt"/>
                <a:ea typeface="Times New Roman" panose="02020603050405020304" pitchFamily="18" charset="0"/>
              </a:rPr>
              <a:t> </a:t>
            </a:r>
            <a:endParaRPr lang="en-US" sz="2000">
              <a:latin typeface="+mn-lt"/>
              <a:ea typeface="Times New Roman" panose="02020603050405020304" pitchFamily="18" charset="0"/>
            </a:endParaRP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endParaRPr kumimoji="0" lang="en-US" sz="1600" b="1" i="0" u="none" strike="noStrike" kern="1200" cap="none" spc="0" normalizeH="0" baseline="0" noProof="0">
              <a:ln>
                <a:noFill/>
              </a:ln>
              <a:solidFill>
                <a:prstClr val="black"/>
              </a:solidFill>
              <a:effectLst/>
              <a:uLnTx/>
              <a:uFillTx/>
              <a:latin typeface="+mn-lt"/>
              <a:ea typeface="Roboto" panose="02000000000000000000" pitchFamily="2" charset="0"/>
              <a:cs typeface="+mn-cs"/>
            </a:endParaRPr>
          </a:p>
        </p:txBody>
      </p:sp>
      <p:sp>
        <p:nvSpPr>
          <p:cNvPr id="12" name="Pentagon 114">
            <a:extLst>
              <a:ext uri="{FF2B5EF4-FFF2-40B4-BE49-F238E27FC236}">
                <a16:creationId xmlns:a16="http://schemas.microsoft.com/office/drawing/2014/main" id="{6777B12B-9861-49E0-955C-7569CD8935F1}"/>
              </a:ext>
            </a:extLst>
          </p:cNvPr>
          <p:cNvSpPr/>
          <p:nvPr/>
        </p:nvSpPr>
        <p:spPr>
          <a:xfrm>
            <a:off x="5678275" y="1026666"/>
            <a:ext cx="1963406" cy="1257043"/>
          </a:xfrm>
          <a:prstGeom prst="homePlate">
            <a:avLst>
              <a:gd name="adj" fmla="val 37500"/>
            </a:avLst>
          </a:prstGeom>
          <a:solidFill>
            <a:srgbClr val="004876"/>
          </a:solidFill>
          <a:ln/>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ea typeface="Roboto" panose="02000000000000000000" pitchFamily="2" charset="0"/>
                <a:cs typeface="+mn-cs"/>
              </a:rPr>
              <a:t>Step 1: </a:t>
            </a:r>
            <a:r>
              <a:rPr kumimoji="0" lang="en-US" sz="1600" b="0" i="0" u="none" strike="noStrike" kern="1200" cap="none" spc="0" normalizeH="0" baseline="0" noProof="0">
                <a:ln>
                  <a:noFill/>
                </a:ln>
                <a:solidFill>
                  <a:prstClr val="white"/>
                </a:solidFill>
                <a:effectLst/>
                <a:uLnTx/>
                <a:uFillTx/>
                <a:latin typeface="+mn-lt"/>
                <a:ea typeface="Roboto" panose="02000000000000000000" pitchFamily="2" charset="0"/>
                <a:cs typeface="+mn-cs"/>
              </a:rPr>
              <a:t>Product Discovery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prstClr val="white"/>
                </a:solidFill>
                <a:latin typeface="+mn-lt"/>
                <a:ea typeface="Roboto" panose="02000000000000000000" pitchFamily="2" charset="0"/>
              </a:rPr>
              <a:t>(4 weeks)</a:t>
            </a:r>
            <a:endParaRPr kumimoji="0" lang="en-US" sz="1200" b="0" i="0" u="none" strike="noStrike" kern="1200" cap="none" spc="0" normalizeH="0" baseline="0" noProof="0">
              <a:ln>
                <a:noFill/>
              </a:ln>
              <a:solidFill>
                <a:prstClr val="white"/>
              </a:solidFill>
              <a:effectLst/>
              <a:uLnTx/>
              <a:uFillTx/>
              <a:latin typeface="+mn-lt"/>
              <a:ea typeface="Roboto" panose="02000000000000000000" pitchFamily="2" charset="0"/>
              <a:cs typeface="+mn-cs"/>
            </a:endParaRPr>
          </a:p>
        </p:txBody>
      </p:sp>
      <p:sp>
        <p:nvSpPr>
          <p:cNvPr id="13" name="Notched Right Arrow 115">
            <a:extLst>
              <a:ext uri="{FF2B5EF4-FFF2-40B4-BE49-F238E27FC236}">
                <a16:creationId xmlns:a16="http://schemas.microsoft.com/office/drawing/2014/main" id="{90B81786-15DD-4A69-9ECA-A5C39EE824B5}"/>
              </a:ext>
            </a:extLst>
          </p:cNvPr>
          <p:cNvSpPr/>
          <p:nvPr/>
        </p:nvSpPr>
        <p:spPr>
          <a:xfrm>
            <a:off x="7211895" y="1026666"/>
            <a:ext cx="4658735" cy="1257042"/>
          </a:xfrm>
          <a:prstGeom prst="notchedRightArrow">
            <a:avLst>
              <a:gd name="adj1" fmla="val 100000"/>
              <a:gd name="adj2" fmla="val 37055"/>
            </a:avLst>
          </a:prstGeom>
          <a:solidFill>
            <a:srgbClr val="699BC5"/>
          </a:solidFill>
          <a:ln/>
        </p:spPr>
        <p:style>
          <a:lnRef idx="0">
            <a:schemeClr val="accent5"/>
          </a:lnRef>
          <a:fillRef idx="3">
            <a:schemeClr val="accent5"/>
          </a:fillRef>
          <a:effectRef idx="3">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ea typeface="Roboto" panose="02000000000000000000" pitchFamily="2" charset="0"/>
                <a:cs typeface="+mn-cs"/>
              </a:rPr>
              <a:t>Step 2:</a:t>
            </a:r>
            <a:endParaRPr lang="en-US" sz="1600">
              <a:solidFill>
                <a:prstClr val="white"/>
              </a:solidFill>
              <a:latin typeface="+mn-lt"/>
              <a:ea typeface="Roboto" panose="02000000000000000000"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mn-lt"/>
                <a:ea typeface="Roboto" panose="02000000000000000000" pitchFamily="2" charset="0"/>
                <a:cs typeface="+mn-cs"/>
              </a:rPr>
              <a:t>Execution of Feature Roadmap</a:t>
            </a:r>
          </a:p>
        </p:txBody>
      </p:sp>
      <p:sp>
        <p:nvSpPr>
          <p:cNvPr id="14" name="TextBox 13">
            <a:extLst>
              <a:ext uri="{FF2B5EF4-FFF2-40B4-BE49-F238E27FC236}">
                <a16:creationId xmlns:a16="http://schemas.microsoft.com/office/drawing/2014/main" id="{73F9E51A-1CE6-474C-B4A1-631883D5DBC4}"/>
              </a:ext>
            </a:extLst>
          </p:cNvPr>
          <p:cNvSpPr txBox="1"/>
          <p:nvPr/>
        </p:nvSpPr>
        <p:spPr>
          <a:xfrm>
            <a:off x="391636" y="3116409"/>
            <a:ext cx="5007138" cy="116955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a:latin typeface="+mn-lt"/>
              <a:ea typeface="Roboto" panose="02000000000000000000" pitchFamily="2" charset="0"/>
              <a:cs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a:latin typeface="+mn-lt"/>
                <a:ea typeface="Roboto"/>
                <a:cs typeface="Roboto Light" panose="02000000000000000000" pitchFamily="2" charset="0"/>
              </a:rPr>
              <a:t>Product Discovery </a:t>
            </a:r>
            <a:r>
              <a:rPr lang="en-US">
                <a:latin typeface="+mn-lt"/>
                <a:ea typeface="Roboto"/>
                <a:cs typeface="Roboto Light" panose="02000000000000000000" pitchFamily="2" charset="0"/>
              </a:rPr>
              <a:t>= </a:t>
            </a:r>
          </a:p>
          <a:p>
            <a:pPr fontAlgn="base"/>
            <a:endParaRPr lang="en-US">
              <a:latin typeface="+mn-lt"/>
            </a:endParaRPr>
          </a:p>
          <a:p>
            <a:pPr fontAlgn="base"/>
            <a:r>
              <a:rPr lang="en-US" b="1" u="sng">
                <a:latin typeface="+mn-lt"/>
              </a:rPr>
              <a:t>Execution</a:t>
            </a:r>
            <a:r>
              <a:rPr lang="en-US" b="1">
                <a:latin typeface="+mn-lt"/>
              </a:rPr>
              <a:t> </a:t>
            </a:r>
            <a:endParaRPr lang="en-US">
              <a:latin typeface="+mn-lt"/>
              <a:cs typeface="Calibri Light"/>
            </a:endParaRPr>
          </a:p>
        </p:txBody>
      </p:sp>
      <p:sp>
        <p:nvSpPr>
          <p:cNvPr id="15" name="Rounded Rectangle 34">
            <a:extLst>
              <a:ext uri="{FF2B5EF4-FFF2-40B4-BE49-F238E27FC236}">
                <a16:creationId xmlns:a16="http://schemas.microsoft.com/office/drawing/2014/main" id="{F77690DB-0E66-4B87-85D0-487EB26BF74D}"/>
              </a:ext>
            </a:extLst>
          </p:cNvPr>
          <p:cNvSpPr/>
          <p:nvPr/>
        </p:nvSpPr>
        <p:spPr>
          <a:xfrm>
            <a:off x="372478" y="1024246"/>
            <a:ext cx="4739789" cy="2039143"/>
          </a:xfrm>
          <a:prstGeom prst="roundRect">
            <a:avLst/>
          </a:prstGeom>
          <a:solidFill>
            <a:srgbClr val="004876"/>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atin typeface="+mn-lt"/>
            </a:endParaRPr>
          </a:p>
        </p:txBody>
      </p:sp>
      <p:sp>
        <p:nvSpPr>
          <p:cNvPr id="16" name="TextBox 15">
            <a:extLst>
              <a:ext uri="{FF2B5EF4-FFF2-40B4-BE49-F238E27FC236}">
                <a16:creationId xmlns:a16="http://schemas.microsoft.com/office/drawing/2014/main" id="{CDF2838B-F043-41DC-AFC0-92EAAC9AE3C5}"/>
              </a:ext>
            </a:extLst>
          </p:cNvPr>
          <p:cNvSpPr txBox="1"/>
          <p:nvPr/>
        </p:nvSpPr>
        <p:spPr>
          <a:xfrm>
            <a:off x="660258" y="1309063"/>
            <a:ext cx="4164227" cy="1754326"/>
          </a:xfrm>
          <a:prstGeom prst="rect">
            <a:avLst/>
          </a:prstGeom>
          <a:noFill/>
        </p:spPr>
        <p:txBody>
          <a:bodyPr wrap="square" rtlCol="0">
            <a:spAutoFit/>
          </a:bodyPr>
          <a:lstStyle/>
          <a:p>
            <a:r>
              <a:rPr lang="en-US">
                <a:solidFill>
                  <a:schemeClr val="bg1"/>
                </a:solidFill>
                <a:latin typeface="+mn-lt"/>
              </a:rPr>
              <a:t>We recommend starting with Product Discovery to lower development uncertainty, which will increase estimate accuracy and improve your odds of a successful product launch. </a:t>
            </a:r>
          </a:p>
          <a:p>
            <a:endParaRPr lang="en-US">
              <a:latin typeface="+mn-lt"/>
            </a:endParaRPr>
          </a:p>
        </p:txBody>
      </p:sp>
      <p:sp>
        <p:nvSpPr>
          <p:cNvPr id="20" name="Text Placeholder 19">
            <a:extLst>
              <a:ext uri="{FF2B5EF4-FFF2-40B4-BE49-F238E27FC236}">
                <a16:creationId xmlns:a16="http://schemas.microsoft.com/office/drawing/2014/main" id="{BEF134D9-181F-42DD-BFC5-8C32736DC8A1}"/>
              </a:ext>
            </a:extLst>
          </p:cNvPr>
          <p:cNvSpPr>
            <a:spLocks noGrp="1"/>
          </p:cNvSpPr>
          <p:nvPr>
            <p:ph type="body" sz="quarter" idx="10" hasCustomPrompt="1"/>
          </p:nvPr>
        </p:nvSpPr>
        <p:spPr>
          <a:xfrm>
            <a:off x="2491423" y="3392687"/>
            <a:ext cx="1127125" cy="365125"/>
          </a:xfrm>
        </p:spPr>
        <p:txBody>
          <a:bodyPr>
            <a:noAutofit/>
          </a:bodyPr>
          <a:lstStyle>
            <a:lvl1pPr marL="0" indent="0">
              <a:buNone/>
              <a:defRPr sz="1800"/>
            </a:lvl1pPr>
          </a:lstStyle>
          <a:p>
            <a:pPr lvl="0"/>
            <a:r>
              <a:rPr lang="en-US"/>
              <a:t>X weeks</a:t>
            </a:r>
          </a:p>
        </p:txBody>
      </p:sp>
      <p:sp>
        <p:nvSpPr>
          <p:cNvPr id="21" name="Text Placeholder 19">
            <a:extLst>
              <a:ext uri="{FF2B5EF4-FFF2-40B4-BE49-F238E27FC236}">
                <a16:creationId xmlns:a16="http://schemas.microsoft.com/office/drawing/2014/main" id="{EC65373F-7E18-4BF5-B516-B870EFB7E516}"/>
              </a:ext>
            </a:extLst>
          </p:cNvPr>
          <p:cNvSpPr>
            <a:spLocks noGrp="1"/>
          </p:cNvSpPr>
          <p:nvPr>
            <p:ph type="body" sz="quarter" idx="11" hasCustomPrompt="1"/>
          </p:nvPr>
        </p:nvSpPr>
        <p:spPr>
          <a:xfrm>
            <a:off x="1423682" y="3943706"/>
            <a:ext cx="2646177" cy="365125"/>
          </a:xfrm>
        </p:spPr>
        <p:txBody>
          <a:bodyPr>
            <a:noAutofit/>
          </a:bodyPr>
          <a:lstStyle>
            <a:lvl1pPr marL="0" indent="0">
              <a:buNone/>
              <a:defRPr sz="1800"/>
            </a:lvl1pPr>
          </a:lstStyle>
          <a:p>
            <a:pPr lvl="0"/>
            <a:r>
              <a:rPr lang="en-US"/>
              <a:t>(XX-pt. Feature Team):</a:t>
            </a:r>
          </a:p>
        </p:txBody>
      </p:sp>
      <p:sp>
        <p:nvSpPr>
          <p:cNvPr id="22" name="Text Placeholder 19">
            <a:extLst>
              <a:ext uri="{FF2B5EF4-FFF2-40B4-BE49-F238E27FC236}">
                <a16:creationId xmlns:a16="http://schemas.microsoft.com/office/drawing/2014/main" id="{AEB15D7A-AA0B-440C-A8B5-34F5507EE2F8}"/>
              </a:ext>
            </a:extLst>
          </p:cNvPr>
          <p:cNvSpPr>
            <a:spLocks noGrp="1"/>
          </p:cNvSpPr>
          <p:nvPr>
            <p:ph type="body" sz="quarter" idx="12" hasCustomPrompt="1"/>
          </p:nvPr>
        </p:nvSpPr>
        <p:spPr>
          <a:xfrm>
            <a:off x="448079" y="4545626"/>
            <a:ext cx="1196621" cy="365125"/>
          </a:xfrm>
        </p:spPr>
        <p:txBody>
          <a:bodyPr>
            <a:noAutofit/>
          </a:bodyPr>
          <a:lstStyle>
            <a:lvl1pPr marL="0" indent="0">
              <a:buNone/>
              <a:defRPr sz="1800"/>
            </a:lvl1pPr>
          </a:lstStyle>
          <a:p>
            <a:pPr lvl="0"/>
            <a:r>
              <a:rPr lang="en-US" b="1">
                <a:latin typeface="+mn-lt"/>
              </a:rPr>
              <a:t>XXX pts.</a:t>
            </a:r>
            <a:endParaRPr lang="en-US"/>
          </a:p>
        </p:txBody>
      </p:sp>
      <p:sp>
        <p:nvSpPr>
          <p:cNvPr id="23" name="Text Placeholder 19">
            <a:extLst>
              <a:ext uri="{FF2B5EF4-FFF2-40B4-BE49-F238E27FC236}">
                <a16:creationId xmlns:a16="http://schemas.microsoft.com/office/drawing/2014/main" id="{3B8C1DEE-38C1-4288-9C3F-89A7FCD44200}"/>
              </a:ext>
            </a:extLst>
          </p:cNvPr>
          <p:cNvSpPr>
            <a:spLocks noGrp="1"/>
          </p:cNvSpPr>
          <p:nvPr>
            <p:ph type="body" sz="quarter" idx="13" hasCustomPrompt="1"/>
          </p:nvPr>
        </p:nvSpPr>
        <p:spPr>
          <a:xfrm>
            <a:off x="442489" y="4907936"/>
            <a:ext cx="4835567" cy="365125"/>
          </a:xfrm>
        </p:spPr>
        <p:txBody>
          <a:bodyPr>
            <a:noAutofit/>
          </a:bodyPr>
          <a:lstStyle>
            <a:lvl1pPr marL="0" indent="0">
              <a:buNone/>
              <a:defRPr sz="1400"/>
            </a:lvl1pPr>
          </a:lstStyle>
          <a:p>
            <a:pPr lvl="0"/>
            <a:r>
              <a:rPr lang="en-US">
                <a:latin typeface="+mn-lt"/>
              </a:rPr>
              <a:t>(current estimate): (12) 2-week long iterations = 24 weeks</a:t>
            </a:r>
            <a:endParaRPr lang="en-US"/>
          </a:p>
        </p:txBody>
      </p:sp>
      <p:sp>
        <p:nvSpPr>
          <p:cNvPr id="24" name="Text Placeholder 19">
            <a:extLst>
              <a:ext uri="{FF2B5EF4-FFF2-40B4-BE49-F238E27FC236}">
                <a16:creationId xmlns:a16="http://schemas.microsoft.com/office/drawing/2014/main" id="{DBED40E7-0CFE-4F41-84D5-018EBF6202A3}"/>
              </a:ext>
            </a:extLst>
          </p:cNvPr>
          <p:cNvSpPr>
            <a:spLocks noGrp="1"/>
          </p:cNvSpPr>
          <p:nvPr>
            <p:ph type="body" sz="quarter" idx="14" hasCustomPrompt="1"/>
          </p:nvPr>
        </p:nvSpPr>
        <p:spPr>
          <a:xfrm>
            <a:off x="442489" y="5282860"/>
            <a:ext cx="4835566" cy="365125"/>
          </a:xfrm>
        </p:spPr>
        <p:txBody>
          <a:bodyPr>
            <a:noAutofit/>
          </a:bodyPr>
          <a:lstStyle>
            <a:lvl1pPr marL="0" indent="0">
              <a:buNone/>
              <a:defRPr sz="1600"/>
            </a:lvl1p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400" b="0" i="1" u="none" strike="noStrike" kern="1200" cap="none" spc="0" normalizeH="0" baseline="0" noProof="0">
                <a:ln>
                  <a:noFill/>
                </a:ln>
                <a:solidFill>
                  <a:prstClr val="black"/>
                </a:solidFill>
                <a:effectLst/>
                <a:uLnTx/>
                <a:uFillTx/>
                <a:latin typeface="Source Sans Pro"/>
                <a:ea typeface="+mn-ea"/>
                <a:cs typeface="+mn-cs"/>
              </a:rPr>
              <a:t>120 pts</a:t>
            </a:r>
            <a:r>
              <a:rPr kumimoji="0" lang="en-US" sz="1400" b="1" i="1" u="none" strike="noStrike" kern="1200" cap="none" spc="0" normalizeH="0" baseline="0" noProof="0">
                <a:ln>
                  <a:noFill/>
                </a:ln>
                <a:solidFill>
                  <a:prstClr val="black"/>
                </a:solidFill>
                <a:effectLst/>
                <a:uLnTx/>
                <a:uFillTx/>
                <a:latin typeface="Source Sans Pro"/>
                <a:ea typeface="+mn-ea"/>
                <a:cs typeface="+mn-cs"/>
              </a:rPr>
              <a:t>.</a:t>
            </a:r>
            <a:r>
              <a:rPr kumimoji="0" lang="en-US" sz="1400" b="0" i="1" u="none" strike="noStrike" kern="1200" cap="none" spc="0" normalizeH="0" baseline="0" noProof="0">
                <a:ln>
                  <a:noFill/>
                </a:ln>
                <a:solidFill>
                  <a:prstClr val="black"/>
                </a:solidFill>
                <a:effectLst/>
                <a:uLnTx/>
                <a:uFillTx/>
                <a:latin typeface="Source Sans Pro"/>
                <a:ea typeface="+mn-ea"/>
                <a:cs typeface="+mn-cs"/>
              </a:rPr>
              <a:t> = (6) 2-week long iterations = 12 weeks</a:t>
            </a:r>
            <a:endParaRPr kumimoji="0" lang="en-US" sz="1400" b="0" i="1" u="none" strike="noStrike" kern="1200" cap="none" spc="0" normalizeH="0" baseline="0" noProof="0">
              <a:ln>
                <a:noFill/>
              </a:ln>
              <a:solidFill>
                <a:prstClr val="black"/>
              </a:solidFill>
              <a:effectLst/>
              <a:uLnTx/>
              <a:uFillTx/>
              <a:latin typeface="Source Sans Pro"/>
              <a:ea typeface="+mn-ea"/>
              <a:cs typeface="Calibri Light" panose="020F0302020204030204"/>
            </a:endParaRPr>
          </a:p>
        </p:txBody>
      </p:sp>
      <p:sp>
        <p:nvSpPr>
          <p:cNvPr id="25" name="Text Placeholder 19">
            <a:extLst>
              <a:ext uri="{FF2B5EF4-FFF2-40B4-BE49-F238E27FC236}">
                <a16:creationId xmlns:a16="http://schemas.microsoft.com/office/drawing/2014/main" id="{478D87ED-CA21-40DA-B5DC-DA19D517E783}"/>
              </a:ext>
            </a:extLst>
          </p:cNvPr>
          <p:cNvSpPr>
            <a:spLocks noGrp="1"/>
          </p:cNvSpPr>
          <p:nvPr>
            <p:ph type="body" sz="quarter" idx="15" hasCustomPrompt="1"/>
          </p:nvPr>
        </p:nvSpPr>
        <p:spPr>
          <a:xfrm>
            <a:off x="442489" y="5646651"/>
            <a:ext cx="4835566" cy="365125"/>
          </a:xfrm>
        </p:spPr>
        <p:txBody>
          <a:bodyPr>
            <a:noAutofit/>
          </a:bodyPr>
          <a:lstStyle>
            <a:lvl1pPr marL="0" indent="0">
              <a:buNone/>
              <a:defRPr sz="1600"/>
            </a:lvl1pPr>
          </a:lstStyle>
          <a:p>
            <a:pPr marL="285750" indent="-285750" fontAlgn="base">
              <a:buFont typeface="Arial"/>
              <a:buChar char="•"/>
            </a:pPr>
            <a:r>
              <a:rPr lang="en-US" sz="1400" i="1">
                <a:latin typeface="+mn-lt"/>
              </a:rPr>
              <a:t>360 pts</a:t>
            </a:r>
            <a:r>
              <a:rPr lang="en-US" sz="1400" b="1" i="1">
                <a:latin typeface="+mn-lt"/>
              </a:rPr>
              <a:t>.</a:t>
            </a:r>
            <a:r>
              <a:rPr lang="en-US" sz="1400" i="1">
                <a:latin typeface="+mn-lt"/>
              </a:rPr>
              <a:t> = (18) 2-week long iterations = 36 weeks</a:t>
            </a:r>
            <a:endParaRPr lang="en-US" sz="1400" i="1">
              <a:latin typeface="+mn-lt"/>
              <a:cs typeface="Calibri Light" panose="020F0302020204030204"/>
            </a:endParaRPr>
          </a:p>
        </p:txBody>
      </p:sp>
      <p:sp>
        <p:nvSpPr>
          <p:cNvPr id="26" name="Title Placeholder 1">
            <a:extLst>
              <a:ext uri="{FF2B5EF4-FFF2-40B4-BE49-F238E27FC236}">
                <a16:creationId xmlns:a16="http://schemas.microsoft.com/office/drawing/2014/main" id="{3A721A97-2DAB-443D-837F-C45463C5E399}"/>
              </a:ext>
            </a:extLst>
          </p:cNvPr>
          <p:cNvSpPr>
            <a:spLocks noGrp="1"/>
          </p:cNvSpPr>
          <p:nvPr>
            <p:ph type="title" hasCustomPrompt="1"/>
          </p:nvPr>
        </p:nvSpPr>
        <p:spPr>
          <a:xfrm>
            <a:off x="552099" y="204234"/>
            <a:ext cx="10515600" cy="520418"/>
          </a:xfrm>
          <a:prstGeom prst="rect">
            <a:avLst/>
          </a:prstGeom>
        </p:spPr>
        <p:txBody>
          <a:bodyPr vert="horz" lIns="91440" tIns="45720" rIns="91440" bIns="45720" rtlCol="0" anchor="ctr">
            <a:normAutofit/>
          </a:bodyPr>
          <a:lstStyle>
            <a:lvl1pPr>
              <a:defRPr sz="2800">
                <a:solidFill>
                  <a:srgbClr val="004876"/>
                </a:solidFill>
                <a:latin typeface="+mj-lt"/>
              </a:defRPr>
            </a:lvl1pPr>
          </a:lstStyle>
          <a:p>
            <a:r>
              <a:rPr lang="en-US"/>
              <a:t>Engagement Timeline</a:t>
            </a:r>
          </a:p>
        </p:txBody>
      </p:sp>
    </p:spTree>
    <p:extLst>
      <p:ext uri="{BB962C8B-B14F-4D97-AF65-F5344CB8AC3E}">
        <p14:creationId xmlns:p14="http://schemas.microsoft.com/office/powerpoint/2010/main" val="2895301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KS Sales-Cos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056BFC-81C8-4D0A-B698-3AFC415E2F7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19422" y="0"/>
            <a:ext cx="6177536" cy="6858000"/>
          </a:xfrm>
          <a:prstGeom prst="rect">
            <a:avLst/>
          </a:prstGeom>
        </p:spPr>
      </p:pic>
      <p:sp>
        <p:nvSpPr>
          <p:cNvPr id="7" name="TextBox 6">
            <a:extLst>
              <a:ext uri="{FF2B5EF4-FFF2-40B4-BE49-F238E27FC236}">
                <a16:creationId xmlns:a16="http://schemas.microsoft.com/office/drawing/2014/main" id="{8B4032E1-4127-4358-A5E6-BC36C6F87776}"/>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8" name="Rounded Rectangle 55">
            <a:extLst>
              <a:ext uri="{FF2B5EF4-FFF2-40B4-BE49-F238E27FC236}">
                <a16:creationId xmlns:a16="http://schemas.microsoft.com/office/drawing/2014/main" id="{BF52D033-2F1E-4676-B2C9-2A4E5B59C384}"/>
              </a:ext>
            </a:extLst>
          </p:cNvPr>
          <p:cNvSpPr/>
          <p:nvPr/>
        </p:nvSpPr>
        <p:spPr>
          <a:xfrm>
            <a:off x="360050" y="1373997"/>
            <a:ext cx="5580150" cy="2555768"/>
          </a:xfrm>
          <a:prstGeom prst="roundRect">
            <a:avLst>
              <a:gd name="adj" fmla="val 4079"/>
            </a:avLst>
          </a:prstGeom>
          <a:solidFill>
            <a:srgbClr val="00487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Rounded Rectangle 47">
            <a:extLst>
              <a:ext uri="{FF2B5EF4-FFF2-40B4-BE49-F238E27FC236}">
                <a16:creationId xmlns:a16="http://schemas.microsoft.com/office/drawing/2014/main" id="{85A2D6EF-606B-4057-995B-E1AAC2FAE180}"/>
              </a:ext>
            </a:extLst>
          </p:cNvPr>
          <p:cNvSpPr/>
          <p:nvPr/>
        </p:nvSpPr>
        <p:spPr>
          <a:xfrm>
            <a:off x="360050" y="1964927"/>
            <a:ext cx="5591159" cy="3684592"/>
          </a:xfrm>
          <a:prstGeom prst="roundRect">
            <a:avLst>
              <a:gd name="adj" fmla="val 1634"/>
            </a:avLst>
          </a:prstGeom>
          <a:solidFill>
            <a:schemeClr val="bg1"/>
          </a:solidFill>
          <a:ln w="28575">
            <a:solidFill>
              <a:schemeClr val="accent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060"/>
              </a:solidFill>
              <a:effectLst/>
              <a:uLnTx/>
              <a:uFillTx/>
              <a:latin typeface="+mn-lt"/>
              <a:ea typeface="+mn-ea"/>
              <a:cs typeface="+mn-cs"/>
            </a:endParaRPr>
          </a:p>
        </p:txBody>
      </p:sp>
      <p:sp>
        <p:nvSpPr>
          <p:cNvPr id="10" name="TextBox 9">
            <a:extLst>
              <a:ext uri="{FF2B5EF4-FFF2-40B4-BE49-F238E27FC236}">
                <a16:creationId xmlns:a16="http://schemas.microsoft.com/office/drawing/2014/main" id="{5785EC46-390F-4521-BDAD-C0311A37C96F}"/>
              </a:ext>
            </a:extLst>
          </p:cNvPr>
          <p:cNvSpPr txBox="1"/>
          <p:nvPr/>
        </p:nvSpPr>
        <p:spPr>
          <a:xfrm>
            <a:off x="951851" y="1407220"/>
            <a:ext cx="4407555" cy="369332"/>
          </a:xfrm>
          <a:prstGeom prst="rect">
            <a:avLst/>
          </a:prstGeom>
          <a:solidFill>
            <a:srgbClr val="004876"/>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mn-lt"/>
                <a:ea typeface="+mn-ea"/>
                <a:cs typeface="+mn-cs"/>
              </a:rPr>
              <a:t>Cost</a:t>
            </a:r>
          </a:p>
        </p:txBody>
      </p:sp>
      <p:sp>
        <p:nvSpPr>
          <p:cNvPr id="11" name="Rectangle 10">
            <a:extLst>
              <a:ext uri="{FF2B5EF4-FFF2-40B4-BE49-F238E27FC236}">
                <a16:creationId xmlns:a16="http://schemas.microsoft.com/office/drawing/2014/main" id="{18AD2B2A-B3A0-4F29-B47A-718160B4D6FD}"/>
              </a:ext>
            </a:extLst>
          </p:cNvPr>
          <p:cNvSpPr/>
          <p:nvPr/>
        </p:nvSpPr>
        <p:spPr>
          <a:xfrm>
            <a:off x="365894" y="3212263"/>
            <a:ext cx="5556513" cy="541515"/>
          </a:xfrm>
          <a:prstGeom prst="rect">
            <a:avLst/>
          </a:prstGeom>
          <a:solidFill>
            <a:srgbClr val="00487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Rectangle 11">
            <a:extLst>
              <a:ext uri="{FF2B5EF4-FFF2-40B4-BE49-F238E27FC236}">
                <a16:creationId xmlns:a16="http://schemas.microsoft.com/office/drawing/2014/main" id="{B9D38D42-4A8D-4C0D-B3F3-D804C628E823}"/>
              </a:ext>
            </a:extLst>
          </p:cNvPr>
          <p:cNvSpPr/>
          <p:nvPr/>
        </p:nvSpPr>
        <p:spPr>
          <a:xfrm>
            <a:off x="1001027" y="3237982"/>
            <a:ext cx="2896001"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solidFill>
                <a:effectLst/>
                <a:uLnTx/>
                <a:uFillTx/>
                <a:latin typeface="+mj-lt"/>
                <a:ea typeface="+mn-ea"/>
                <a:cs typeface="+mn-cs"/>
              </a:rPr>
              <a:t>Product Discovery</a:t>
            </a:r>
          </a:p>
        </p:txBody>
      </p:sp>
      <p:sp>
        <p:nvSpPr>
          <p:cNvPr id="13" name="Rounded Rectangle 47">
            <a:extLst>
              <a:ext uri="{FF2B5EF4-FFF2-40B4-BE49-F238E27FC236}">
                <a16:creationId xmlns:a16="http://schemas.microsoft.com/office/drawing/2014/main" id="{906C58C7-6AC9-46CF-8573-CB6BC2CDE0B0}"/>
              </a:ext>
            </a:extLst>
          </p:cNvPr>
          <p:cNvSpPr/>
          <p:nvPr/>
        </p:nvSpPr>
        <p:spPr>
          <a:xfrm>
            <a:off x="360050" y="1948210"/>
            <a:ext cx="5591159" cy="3675436"/>
          </a:xfrm>
          <a:prstGeom prst="roundRect">
            <a:avLst>
              <a:gd name="adj" fmla="val 1634"/>
            </a:avLst>
          </a:prstGeom>
          <a:noFill/>
          <a:ln w="28575">
            <a:solidFill>
              <a:srgbClr val="38567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060"/>
              </a:solidFill>
              <a:effectLst/>
              <a:uLnTx/>
              <a:uFillTx/>
              <a:latin typeface="+mn-lt"/>
              <a:ea typeface="+mn-ea"/>
              <a:cs typeface="+mn-cs"/>
            </a:endParaRPr>
          </a:p>
        </p:txBody>
      </p:sp>
      <p:graphicFrame>
        <p:nvGraphicFramePr>
          <p:cNvPr id="14" name="Table 13">
            <a:extLst>
              <a:ext uri="{FF2B5EF4-FFF2-40B4-BE49-F238E27FC236}">
                <a16:creationId xmlns:a16="http://schemas.microsoft.com/office/drawing/2014/main" id="{C548160E-F7D6-48ED-B4B3-589E71D472DE}"/>
              </a:ext>
            </a:extLst>
          </p:cNvPr>
          <p:cNvGraphicFramePr>
            <a:graphicFrameLocks noGrp="1"/>
          </p:cNvGraphicFramePr>
          <p:nvPr>
            <p:extLst>
              <p:ext uri="{D42A27DB-BD31-4B8C-83A1-F6EECF244321}">
                <p14:modId xmlns:p14="http://schemas.microsoft.com/office/powerpoint/2010/main" val="3679944015"/>
              </p:ext>
            </p:extLst>
          </p:nvPr>
        </p:nvGraphicFramePr>
        <p:xfrm>
          <a:off x="428263" y="3768123"/>
          <a:ext cx="5494143" cy="1817301"/>
        </p:xfrm>
        <a:graphic>
          <a:graphicData uri="http://schemas.openxmlformats.org/drawingml/2006/table">
            <a:tbl>
              <a:tblPr firstRow="1" bandRow="1">
                <a:tableStyleId>{2D5ABB26-0587-4C30-8999-92F81FD0307C}</a:tableStyleId>
              </a:tblPr>
              <a:tblGrid>
                <a:gridCol w="212464">
                  <a:extLst>
                    <a:ext uri="{9D8B030D-6E8A-4147-A177-3AD203B41FA5}">
                      <a16:colId xmlns:a16="http://schemas.microsoft.com/office/drawing/2014/main" val="2959310630"/>
                    </a:ext>
                  </a:extLst>
                </a:gridCol>
                <a:gridCol w="3899887">
                  <a:extLst>
                    <a:ext uri="{9D8B030D-6E8A-4147-A177-3AD203B41FA5}">
                      <a16:colId xmlns:a16="http://schemas.microsoft.com/office/drawing/2014/main" val="4017907333"/>
                    </a:ext>
                  </a:extLst>
                </a:gridCol>
                <a:gridCol w="1048430">
                  <a:extLst>
                    <a:ext uri="{9D8B030D-6E8A-4147-A177-3AD203B41FA5}">
                      <a16:colId xmlns:a16="http://schemas.microsoft.com/office/drawing/2014/main" val="2499287791"/>
                    </a:ext>
                  </a:extLst>
                </a:gridCol>
                <a:gridCol w="333362">
                  <a:extLst>
                    <a:ext uri="{9D8B030D-6E8A-4147-A177-3AD203B41FA5}">
                      <a16:colId xmlns:a16="http://schemas.microsoft.com/office/drawing/2014/main" val="3573455796"/>
                    </a:ext>
                  </a:extLst>
                </a:gridCol>
              </a:tblGrid>
              <a:tr h="337020">
                <a:tc>
                  <a:txBody>
                    <a:bodyPr/>
                    <a:lstStyle/>
                    <a:p>
                      <a:pPr algn="l"/>
                      <a:endParaRPr lang="en-US" sz="12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algn="ctr"/>
                      <a:r>
                        <a:rPr lang="en-US" sz="1800" b="1"/>
                        <a:t>Pricing for Execution of Feature Roadmap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12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endParaRPr lang="en-US" sz="12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353568625"/>
                  </a:ext>
                </a:extLst>
              </a:tr>
              <a:tr h="354261">
                <a:tc>
                  <a:txBody>
                    <a:bodyPr/>
                    <a:lstStyle/>
                    <a:p>
                      <a:pPr algn="l"/>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ase"/>
                      <a:r>
                        <a:rPr lang="en-US" sz="1400" b="1"/>
                        <a:t>       </a:t>
                      </a:r>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US" sz="120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20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6510149"/>
                  </a:ext>
                </a:extLst>
              </a:tr>
              <a:tr h="421275">
                <a:tc>
                  <a:txBody>
                    <a:bodyPr/>
                    <a:lstStyle/>
                    <a:p>
                      <a:pPr algn="l"/>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mn-lt"/>
                          <a:ea typeface="+mn-ea"/>
                          <a:cs typeface="+mn-cs"/>
                        </a:rPr>
                        <a:t>                                                  </a:t>
                      </a:r>
                      <a:r>
                        <a:rPr kumimoji="0" lang="en-US" sz="1600" b="0" i="0" u="none" strike="noStrike" kern="1200" cap="none" spc="0" normalizeH="0" baseline="0" noProof="0">
                          <a:ln>
                            <a:noFill/>
                          </a:ln>
                          <a:solidFill>
                            <a:prstClr val="black"/>
                          </a:solidFill>
                          <a:effectLst/>
                          <a:uLnTx/>
                          <a:uFillTx/>
                          <a:latin typeface="+mn-lt"/>
                          <a:ea typeface="+mn-ea"/>
                          <a:cs typeface="+mn-cs"/>
                        </a:rPr>
                        <a:t>(current estimate)</a:t>
                      </a:r>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r"/>
                      <a:endParaRPr lang="en-US" sz="120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endParaRPr lang="en-US" sz="120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97389613"/>
                  </a:ext>
                </a:extLst>
              </a:tr>
              <a:tr h="280850">
                <a:tc>
                  <a:txBody>
                    <a:bodyPr/>
                    <a:lstStyle/>
                    <a:p>
                      <a:pPr algn="l"/>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US" sz="1600" i="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a:endParaRPr lang="en-US" sz="120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endParaRPr lang="en-US" sz="120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0278175"/>
                  </a:ext>
                </a:extLst>
              </a:tr>
              <a:tr h="280850">
                <a:tc>
                  <a:txBody>
                    <a:bodyPr/>
                    <a:lstStyle/>
                    <a:p>
                      <a:pPr algn="ctr"/>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US" sz="120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US" sz="120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40704983"/>
                  </a:ext>
                </a:extLst>
              </a:tr>
            </a:tbl>
          </a:graphicData>
        </a:graphic>
      </p:graphicFrame>
      <p:pic>
        <p:nvPicPr>
          <p:cNvPr id="15" name="Picture 14">
            <a:extLst>
              <a:ext uri="{FF2B5EF4-FFF2-40B4-BE49-F238E27FC236}">
                <a16:creationId xmlns:a16="http://schemas.microsoft.com/office/drawing/2014/main" id="{4950B2A3-C0AA-40AA-97ED-04A5901ED1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88033" y="2326198"/>
            <a:ext cx="1864102" cy="484413"/>
          </a:xfrm>
          <a:prstGeom prst="rect">
            <a:avLst/>
          </a:prstGeom>
        </p:spPr>
      </p:pic>
      <p:sp>
        <p:nvSpPr>
          <p:cNvPr id="17" name="Picture Placeholder 2">
            <a:extLst>
              <a:ext uri="{FF2B5EF4-FFF2-40B4-BE49-F238E27FC236}">
                <a16:creationId xmlns:a16="http://schemas.microsoft.com/office/drawing/2014/main" id="{0AA820FA-550B-4C43-83AD-1BDECB9FFD88}"/>
              </a:ext>
            </a:extLst>
          </p:cNvPr>
          <p:cNvSpPr>
            <a:spLocks noGrp="1"/>
          </p:cNvSpPr>
          <p:nvPr>
            <p:ph type="pic" sz="quarter" idx="10" hasCustomPrompt="1"/>
          </p:nvPr>
        </p:nvSpPr>
        <p:spPr>
          <a:xfrm>
            <a:off x="741691" y="2206008"/>
            <a:ext cx="2214870" cy="817880"/>
          </a:xfrm>
        </p:spPr>
        <p:txBody>
          <a:bodyPr numCol="1" anchor="ctr">
            <a:normAutofit/>
          </a:bodyPr>
          <a:lstStyle>
            <a:lvl1pPr marL="0" indent="0">
              <a:buNone/>
              <a:defRPr sz="1800">
                <a:solidFill>
                  <a:schemeClr val="accent2">
                    <a:lumMod val="75000"/>
                  </a:schemeClr>
                </a:solidFill>
              </a:defRPr>
            </a:lvl1pPr>
          </a:lstStyle>
          <a:p>
            <a:r>
              <a:rPr lang="en-US"/>
              <a:t>Insert Client Logo Here (if needed)</a:t>
            </a:r>
          </a:p>
        </p:txBody>
      </p:sp>
      <p:sp>
        <p:nvSpPr>
          <p:cNvPr id="19" name="Text Placeholder 18">
            <a:extLst>
              <a:ext uri="{FF2B5EF4-FFF2-40B4-BE49-F238E27FC236}">
                <a16:creationId xmlns:a16="http://schemas.microsoft.com/office/drawing/2014/main" id="{158E825F-9B58-49C6-BD04-FB815BC44BA5}"/>
              </a:ext>
            </a:extLst>
          </p:cNvPr>
          <p:cNvSpPr>
            <a:spLocks noGrp="1"/>
          </p:cNvSpPr>
          <p:nvPr>
            <p:ph type="body" sz="quarter" idx="11" hasCustomPrompt="1"/>
          </p:nvPr>
        </p:nvSpPr>
        <p:spPr>
          <a:xfrm>
            <a:off x="1135380" y="4553850"/>
            <a:ext cx="3550920" cy="359194"/>
          </a:xfrm>
        </p:spPr>
        <p:txBody>
          <a:bodyPr anchor="ctr">
            <a:normAutofit/>
          </a:bodyPr>
          <a:lstStyle>
            <a:lvl1pPr marL="0" indent="0">
              <a:buNone/>
              <a:defRPr sz="2400">
                <a:latin typeface="+mj-lt"/>
              </a:defRPr>
            </a:lvl1pPr>
          </a:lstStyle>
          <a:p>
            <a:pPr lvl="0"/>
            <a:r>
              <a:rPr lang="en-US"/>
              <a:t>240 pts. = $564,000</a:t>
            </a:r>
          </a:p>
        </p:txBody>
      </p:sp>
      <p:sp>
        <p:nvSpPr>
          <p:cNvPr id="22" name="Text Placeholder 21">
            <a:extLst>
              <a:ext uri="{FF2B5EF4-FFF2-40B4-BE49-F238E27FC236}">
                <a16:creationId xmlns:a16="http://schemas.microsoft.com/office/drawing/2014/main" id="{840BC7ED-3C3C-480F-831D-0C3D0060F2CF}"/>
              </a:ext>
            </a:extLst>
          </p:cNvPr>
          <p:cNvSpPr>
            <a:spLocks noGrp="1"/>
          </p:cNvSpPr>
          <p:nvPr>
            <p:ph type="body" sz="quarter" idx="12" hasCustomPrompt="1"/>
          </p:nvPr>
        </p:nvSpPr>
        <p:spPr>
          <a:xfrm>
            <a:off x="496857" y="4981258"/>
            <a:ext cx="5372132" cy="411162"/>
          </a:xfrm>
        </p:spPr>
        <p:txBody>
          <a:bodyPr/>
          <a:lstStyle>
            <a:lvl1pPr marL="0" indent="0" algn="ctr">
              <a:buNone/>
              <a:defRPr sz="1600" i="1"/>
            </a:lvl1pPr>
          </a:lstStyle>
          <a:p>
            <a:pPr lvl="0"/>
            <a:r>
              <a:rPr lang="en-US"/>
              <a:t>120 pts. = $282,000 – 360 pts. = $846,000</a:t>
            </a:r>
          </a:p>
        </p:txBody>
      </p:sp>
      <p:sp>
        <p:nvSpPr>
          <p:cNvPr id="16" name="Text Placeholder 18">
            <a:extLst>
              <a:ext uri="{FF2B5EF4-FFF2-40B4-BE49-F238E27FC236}">
                <a16:creationId xmlns:a16="http://schemas.microsoft.com/office/drawing/2014/main" id="{9F342778-F753-4FC8-A17A-37162DF22BCC}"/>
              </a:ext>
            </a:extLst>
          </p:cNvPr>
          <p:cNvSpPr>
            <a:spLocks noGrp="1"/>
          </p:cNvSpPr>
          <p:nvPr>
            <p:ph type="body" sz="quarter" idx="13" hasCustomPrompt="1"/>
          </p:nvPr>
        </p:nvSpPr>
        <p:spPr>
          <a:xfrm>
            <a:off x="3532748" y="3323380"/>
            <a:ext cx="3137682" cy="359194"/>
          </a:xfrm>
        </p:spPr>
        <p:txBody>
          <a:bodyPr anchor="ctr">
            <a:normAutofit/>
          </a:bodyPr>
          <a:lstStyle>
            <a:lvl1pPr marL="0" indent="0">
              <a:buNone/>
              <a:defRPr sz="2400">
                <a:solidFill>
                  <a:schemeClr val="bg1"/>
                </a:solidFill>
                <a:latin typeface="+mj-lt"/>
              </a:defRPr>
            </a:lvl1pPr>
          </a:lstStyle>
          <a:p>
            <a:pPr lvl="0"/>
            <a:r>
              <a:rPr lang="en-US"/>
              <a:t>$XXXXX</a:t>
            </a:r>
          </a:p>
        </p:txBody>
      </p:sp>
    </p:spTree>
    <p:extLst>
      <p:ext uri="{BB962C8B-B14F-4D97-AF65-F5344CB8AC3E}">
        <p14:creationId xmlns:p14="http://schemas.microsoft.com/office/powerpoint/2010/main" val="156601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S basic layou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07A7391-5878-4B98-80A7-68E2BAAA7AEB}"/>
              </a:ext>
            </a:extLst>
          </p:cNvPr>
          <p:cNvSpPr txBox="1"/>
          <p:nvPr/>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4" name="Title Placeholder 1">
            <a:extLst>
              <a:ext uri="{FF2B5EF4-FFF2-40B4-BE49-F238E27FC236}">
                <a16:creationId xmlns:a16="http://schemas.microsoft.com/office/drawing/2014/main" id="{44BC85E6-BCC7-4AA7-8C2B-69BB9A1992D0}"/>
              </a:ext>
            </a:extLst>
          </p:cNvPr>
          <p:cNvSpPr>
            <a:spLocks noGrp="1"/>
          </p:cNvSpPr>
          <p:nvPr>
            <p:ph type="title" hasCustomPrompt="1"/>
          </p:nvPr>
        </p:nvSpPr>
        <p:spPr>
          <a:xfrm>
            <a:off x="552099" y="204234"/>
            <a:ext cx="10515600" cy="520418"/>
          </a:xfrm>
          <a:prstGeom prst="rect">
            <a:avLst/>
          </a:prstGeom>
        </p:spPr>
        <p:txBody>
          <a:bodyPr vert="horz" lIns="91440" tIns="45720" rIns="91440" bIns="45720" rtlCol="0" anchor="ctr">
            <a:normAutofit/>
          </a:bodyPr>
          <a:lstStyle>
            <a:lvl1pPr>
              <a:defRPr sz="2800">
                <a:solidFill>
                  <a:srgbClr val="004876"/>
                </a:solidFill>
                <a:latin typeface="+mj-lt"/>
              </a:defRPr>
            </a:lvl1pPr>
          </a:lstStyle>
          <a:p>
            <a:r>
              <a:rPr lang="en-US"/>
              <a:t>Title</a:t>
            </a:r>
          </a:p>
        </p:txBody>
      </p:sp>
      <p:sp>
        <p:nvSpPr>
          <p:cNvPr id="6" name="Text Placeholder 19">
            <a:extLst>
              <a:ext uri="{FF2B5EF4-FFF2-40B4-BE49-F238E27FC236}">
                <a16:creationId xmlns:a16="http://schemas.microsoft.com/office/drawing/2014/main" id="{BDF1E52E-B845-1E45-A888-A325FD47C48D}"/>
              </a:ext>
            </a:extLst>
          </p:cNvPr>
          <p:cNvSpPr>
            <a:spLocks noGrp="1"/>
          </p:cNvSpPr>
          <p:nvPr>
            <p:ph type="body" sz="quarter" idx="10"/>
          </p:nvPr>
        </p:nvSpPr>
        <p:spPr>
          <a:xfrm>
            <a:off x="552450" y="620140"/>
            <a:ext cx="710565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Click to edit Master text styles</a:t>
            </a:r>
          </a:p>
        </p:txBody>
      </p:sp>
      <p:sp>
        <p:nvSpPr>
          <p:cNvPr id="7" name="Text Placeholder 13">
            <a:extLst>
              <a:ext uri="{FF2B5EF4-FFF2-40B4-BE49-F238E27FC236}">
                <a16:creationId xmlns:a16="http://schemas.microsoft.com/office/drawing/2014/main" id="{998E72E8-779B-4F36-8A00-C84C0DA22F1B}"/>
              </a:ext>
            </a:extLst>
          </p:cNvPr>
          <p:cNvSpPr>
            <a:spLocks noGrp="1"/>
          </p:cNvSpPr>
          <p:nvPr>
            <p:ph type="body" sz="quarter" idx="12" hasCustomPrompt="1"/>
          </p:nvPr>
        </p:nvSpPr>
        <p:spPr>
          <a:xfrm>
            <a:off x="552099" y="1328738"/>
            <a:ext cx="10515599" cy="4505326"/>
          </a:xfrm>
        </p:spPr>
        <p:txBody>
          <a:bodyPr anchor="t">
            <a:normAutofit/>
          </a:bodyPr>
          <a:lstStyle>
            <a:lvl1pPr marL="285750" indent="-285750">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2" name="TextBox 1">
            <a:extLst>
              <a:ext uri="{FF2B5EF4-FFF2-40B4-BE49-F238E27FC236}">
                <a16:creationId xmlns:a16="http://schemas.microsoft.com/office/drawing/2014/main" id="{64A2411E-F364-32E6-AB95-078C036FE374}"/>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Tree>
    <p:extLst>
      <p:ext uri="{BB962C8B-B14F-4D97-AF65-F5344CB8AC3E}">
        <p14:creationId xmlns:p14="http://schemas.microsoft.com/office/powerpoint/2010/main" val="180425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S_Objectives_Topics">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E47FEB-6DE7-0041-A4E9-1F7BDDC2A5A9}"/>
              </a:ext>
            </a:extLst>
          </p:cNvPr>
          <p:cNvSpPr txBox="1"/>
          <p:nvPr/>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4" name="Text Placeholder 14">
            <a:extLst>
              <a:ext uri="{FF2B5EF4-FFF2-40B4-BE49-F238E27FC236}">
                <a16:creationId xmlns:a16="http://schemas.microsoft.com/office/drawing/2014/main" id="{26AC577B-99AB-624D-A0C7-8E610F66A23C}"/>
              </a:ext>
            </a:extLst>
          </p:cNvPr>
          <p:cNvSpPr txBox="1">
            <a:spLocks/>
          </p:cNvSpPr>
          <p:nvPr/>
        </p:nvSpPr>
        <p:spPr>
          <a:xfrm>
            <a:off x="551874" y="181706"/>
            <a:ext cx="9495640" cy="732693"/>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004876"/>
                </a:solidFill>
                <a:effectLst/>
                <a:uLnTx/>
                <a:uFillTx/>
                <a:latin typeface="Source Sans Pro SemiBold" panose="020B0503030403020204" pitchFamily="34" charset="0"/>
                <a:ea typeface="Roboto Light" panose="02000000000000000000" pitchFamily="2" charset="0"/>
                <a:cs typeface="Roboto Light" panose="02000000000000000000" pitchFamily="2" charset="0"/>
              </a:rPr>
              <a:t>Objectives &amp; Topics</a:t>
            </a:r>
            <a:endParaRPr kumimoji="0" lang="en-US" sz="2800" b="1" i="0" u="none" strike="noStrike" kern="1200" cap="none" spc="0" normalizeH="0" baseline="0" noProof="0">
              <a:ln>
                <a:noFill/>
              </a:ln>
              <a:solidFill>
                <a:srgbClr val="004876"/>
              </a:solidFill>
              <a:effectLst/>
              <a:uLnTx/>
              <a:uFillTx/>
              <a:latin typeface="Source Sans Pro SemiBold" panose="020B0503030403020204" pitchFamily="34" charset="0"/>
              <a:ea typeface="Helvetica Neue Condensed" panose="02000503000000020004" pitchFamily="2" charset="0"/>
              <a:cs typeface="Helvetica Neue Condensed"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000000">
                    <a:lumMod val="50000"/>
                    <a:lumOff val="50000"/>
                  </a:srgbClr>
                </a:solidFill>
                <a:effectLst/>
                <a:uLnTx/>
                <a:uFillTx/>
                <a:latin typeface="Source Sans Pro Light" panose="020B0403030403020204" pitchFamily="34" charset="0"/>
                <a:ea typeface="Helvetica Neue Light" panose="02000403000000020004" pitchFamily="2" charset="0"/>
                <a:cs typeface="Helvetica Neue" panose="02000503000000020004" pitchFamily="2" charset="0"/>
              </a:rPr>
              <a:t>What we’ll learn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00000">
                  <a:lumMod val="50000"/>
                  <a:lumOff val="50000"/>
                </a:srgbClr>
              </a:solidFill>
              <a:effectLst/>
              <a:uLnTx/>
              <a:uFillTx/>
              <a:latin typeface="Source Sans Pro Light" panose="020B0403030403020204" pitchFamily="34" charset="0"/>
              <a:ea typeface="Helvetica Neue Light" panose="020004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lumMod val="50000"/>
                  <a:lumOff val="50000"/>
                </a:srgbClr>
              </a:solidFill>
              <a:effectLst/>
              <a:uLnTx/>
              <a:uFillTx/>
              <a:latin typeface="Source Sans Pro" panose="020B0503030403020204" pitchFamily="34" charset="0"/>
              <a:ea typeface="Roboto Light" charset="0"/>
              <a:cs typeface="Roboto Light" charset="0"/>
            </a:endParaRPr>
          </a:p>
        </p:txBody>
      </p:sp>
      <p:grpSp>
        <p:nvGrpSpPr>
          <p:cNvPr id="5" name="Group 4">
            <a:extLst>
              <a:ext uri="{FF2B5EF4-FFF2-40B4-BE49-F238E27FC236}">
                <a16:creationId xmlns:a16="http://schemas.microsoft.com/office/drawing/2014/main" id="{6277B5F5-10EA-D144-B639-EC2B12D56B22}"/>
              </a:ext>
            </a:extLst>
          </p:cNvPr>
          <p:cNvGrpSpPr/>
          <p:nvPr/>
        </p:nvGrpSpPr>
        <p:grpSpPr>
          <a:xfrm>
            <a:off x="665274" y="1223521"/>
            <a:ext cx="4846320" cy="4702619"/>
            <a:chOff x="665274" y="1223521"/>
            <a:chExt cx="4846320" cy="4702619"/>
          </a:xfrm>
        </p:grpSpPr>
        <p:grpSp>
          <p:nvGrpSpPr>
            <p:cNvPr id="6" name="Group 5">
              <a:extLst>
                <a:ext uri="{FF2B5EF4-FFF2-40B4-BE49-F238E27FC236}">
                  <a16:creationId xmlns:a16="http://schemas.microsoft.com/office/drawing/2014/main" id="{A96D2255-B4A2-F341-9C12-59C9B56CFF2A}"/>
                </a:ext>
              </a:extLst>
            </p:cNvPr>
            <p:cNvGrpSpPr/>
            <p:nvPr/>
          </p:nvGrpSpPr>
          <p:grpSpPr>
            <a:xfrm>
              <a:off x="665274" y="1805077"/>
              <a:ext cx="4846320" cy="4121063"/>
              <a:chOff x="1223896" y="1828800"/>
              <a:chExt cx="3586098" cy="4121063"/>
            </a:xfrm>
          </p:grpSpPr>
          <p:sp>
            <p:nvSpPr>
              <p:cNvPr id="9" name="Rectangle 8">
                <a:extLst>
                  <a:ext uri="{FF2B5EF4-FFF2-40B4-BE49-F238E27FC236}">
                    <a16:creationId xmlns:a16="http://schemas.microsoft.com/office/drawing/2014/main" id="{AA3AF1EE-232E-5143-9B94-A3A7FF210828}"/>
                  </a:ext>
                </a:extLst>
              </p:cNvPr>
              <p:cNvSpPr/>
              <p:nvPr/>
            </p:nvSpPr>
            <p:spPr>
              <a:xfrm>
                <a:off x="1223896" y="2633074"/>
                <a:ext cx="3586098" cy="3316789"/>
              </a:xfrm>
              <a:prstGeom prst="rect">
                <a:avLst/>
              </a:prstGeom>
              <a:solidFill>
                <a:schemeClr val="bg1"/>
              </a:solidFill>
              <a:ln>
                <a:noFill/>
              </a:ln>
              <a:effectLst>
                <a:outerShdw blurRad="63500" sx="102000" sy="102000" algn="ctr"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tIns="27432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1" u="none" strike="noStrike" kern="1200" cap="none" spc="0" normalizeH="0" baseline="0" noProof="0">
                  <a:ln>
                    <a:noFill/>
                  </a:ln>
                  <a:solidFill>
                    <a:prstClr val="black">
                      <a:lumMod val="65000"/>
                      <a:lumOff val="35000"/>
                    </a:prstClr>
                  </a:solidFill>
                  <a:effectLst/>
                  <a:uLnTx/>
                  <a:uFillTx/>
                  <a:latin typeface="Source Sans Pro" panose="020B0503030403020204" pitchFamily="34" charset="0"/>
                  <a:ea typeface="Roboto Light" charset="0"/>
                  <a:cs typeface="Roboto Light" charset="0"/>
                </a:endParaRPr>
              </a:p>
            </p:txBody>
          </p:sp>
          <p:sp>
            <p:nvSpPr>
              <p:cNvPr id="10" name="Rectangle 9">
                <a:extLst>
                  <a:ext uri="{FF2B5EF4-FFF2-40B4-BE49-F238E27FC236}">
                    <a16:creationId xmlns:a16="http://schemas.microsoft.com/office/drawing/2014/main" id="{B85EFB3E-07C8-5645-B845-58D254EDC67D}"/>
                  </a:ext>
                </a:extLst>
              </p:cNvPr>
              <p:cNvSpPr/>
              <p:nvPr/>
            </p:nvSpPr>
            <p:spPr>
              <a:xfrm>
                <a:off x="1223896" y="1828800"/>
                <a:ext cx="3586098" cy="1536967"/>
              </a:xfrm>
              <a:prstGeom prst="rect">
                <a:avLst/>
              </a:prstGeom>
              <a:solidFill>
                <a:srgbClr val="0048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27432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1" u="none" strike="noStrike" kern="1200" cap="none" spc="0" normalizeH="0" baseline="0" noProof="0">
                  <a:ln>
                    <a:noFill/>
                  </a:ln>
                  <a:solidFill>
                    <a:prstClr val="black">
                      <a:lumMod val="65000"/>
                      <a:lumOff val="35000"/>
                    </a:prstClr>
                  </a:solidFill>
                  <a:effectLst/>
                  <a:uLnTx/>
                  <a:uFillTx/>
                  <a:latin typeface="Source Sans Pro" panose="020B0503030403020204" pitchFamily="34" charset="0"/>
                  <a:ea typeface="Roboto Light" charset="0"/>
                  <a:cs typeface="Roboto Light" charset="0"/>
                </a:endParaRPr>
              </a:p>
            </p:txBody>
          </p:sp>
          <p:sp>
            <p:nvSpPr>
              <p:cNvPr id="11" name="TextBox 10">
                <a:extLst>
                  <a:ext uri="{FF2B5EF4-FFF2-40B4-BE49-F238E27FC236}">
                    <a16:creationId xmlns:a16="http://schemas.microsoft.com/office/drawing/2014/main" id="{8E428EE3-344A-DE41-9B63-CFC9716E7D4E}"/>
                  </a:ext>
                </a:extLst>
              </p:cNvPr>
              <p:cNvSpPr txBox="1"/>
              <p:nvPr/>
            </p:nvSpPr>
            <p:spPr>
              <a:xfrm>
                <a:off x="1237899" y="2597161"/>
                <a:ext cx="357209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u="none" strike="noStrike" kern="1200" cap="none" spc="0" normalizeH="0" baseline="0" noProof="0">
                    <a:ln>
                      <a:noFill/>
                    </a:ln>
                    <a:solidFill>
                      <a:schemeClr val="bg1"/>
                    </a:solidFill>
                    <a:effectLst/>
                    <a:uLnTx/>
                    <a:uFillTx/>
                    <a:latin typeface="Source Sans Pro" panose="020B0503030403020204" pitchFamily="34" charset="0"/>
                    <a:ea typeface="Roboto" panose="02000000000000000000" pitchFamily="2" charset="0"/>
                    <a:cs typeface="Roboto" panose="02000000000000000000" pitchFamily="2" charset="0"/>
                  </a:rPr>
                  <a:t>Objectives of Workshop</a:t>
                </a:r>
              </a:p>
            </p:txBody>
          </p:sp>
        </p:grpSp>
        <p:sp>
          <p:nvSpPr>
            <p:cNvPr id="7" name="Oval 6">
              <a:extLst>
                <a:ext uri="{FF2B5EF4-FFF2-40B4-BE49-F238E27FC236}">
                  <a16:creationId xmlns:a16="http://schemas.microsoft.com/office/drawing/2014/main" id="{3C55744F-2EE9-9B46-9407-463CFD44A734}"/>
                </a:ext>
              </a:extLst>
            </p:cNvPr>
            <p:cNvSpPr/>
            <p:nvPr/>
          </p:nvSpPr>
          <p:spPr>
            <a:xfrm>
              <a:off x="2437342" y="1223521"/>
              <a:ext cx="1185273" cy="1185273"/>
            </a:xfrm>
            <a:prstGeom prst="ellipse">
              <a:avLst/>
            </a:prstGeom>
            <a:solidFill>
              <a:srgbClr val="D9E7F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pic>
          <p:nvPicPr>
            <p:cNvPr id="8" name="Graphic 7">
              <a:extLst>
                <a:ext uri="{FF2B5EF4-FFF2-40B4-BE49-F238E27FC236}">
                  <a16:creationId xmlns:a16="http://schemas.microsoft.com/office/drawing/2014/main" id="{64EAB7D5-23FF-C242-BFC9-940188C50E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78337" y="1458899"/>
              <a:ext cx="692355" cy="692355"/>
            </a:xfrm>
            <a:prstGeom prst="rect">
              <a:avLst/>
            </a:prstGeom>
          </p:spPr>
        </p:pic>
      </p:grpSp>
      <p:grpSp>
        <p:nvGrpSpPr>
          <p:cNvPr id="13" name="Group 12">
            <a:extLst>
              <a:ext uri="{FF2B5EF4-FFF2-40B4-BE49-F238E27FC236}">
                <a16:creationId xmlns:a16="http://schemas.microsoft.com/office/drawing/2014/main" id="{2EAFA99F-4B01-464B-A220-B6F0866C3E37}"/>
              </a:ext>
            </a:extLst>
          </p:cNvPr>
          <p:cNvGrpSpPr/>
          <p:nvPr/>
        </p:nvGrpSpPr>
        <p:grpSpPr>
          <a:xfrm>
            <a:off x="6680408" y="1206298"/>
            <a:ext cx="4846320" cy="4723210"/>
            <a:chOff x="6680408" y="1206298"/>
            <a:chExt cx="4846320" cy="4723210"/>
          </a:xfrm>
        </p:grpSpPr>
        <p:grpSp>
          <p:nvGrpSpPr>
            <p:cNvPr id="14" name="Group 13">
              <a:extLst>
                <a:ext uri="{FF2B5EF4-FFF2-40B4-BE49-F238E27FC236}">
                  <a16:creationId xmlns:a16="http://schemas.microsoft.com/office/drawing/2014/main" id="{AB3FBB17-49AD-3A49-A977-1EA897BA195B}"/>
                </a:ext>
              </a:extLst>
            </p:cNvPr>
            <p:cNvGrpSpPr/>
            <p:nvPr/>
          </p:nvGrpSpPr>
          <p:grpSpPr>
            <a:xfrm>
              <a:off x="6680408" y="1808445"/>
              <a:ext cx="4846320" cy="4121063"/>
              <a:chOff x="6574597" y="1828800"/>
              <a:chExt cx="3586098" cy="4121063"/>
            </a:xfrm>
          </p:grpSpPr>
          <p:sp>
            <p:nvSpPr>
              <p:cNvPr id="17" name="Rectangle 16">
                <a:extLst>
                  <a:ext uri="{FF2B5EF4-FFF2-40B4-BE49-F238E27FC236}">
                    <a16:creationId xmlns:a16="http://schemas.microsoft.com/office/drawing/2014/main" id="{E2D5728A-ECDA-6349-BBA5-0F191E9C5F68}"/>
                  </a:ext>
                </a:extLst>
              </p:cNvPr>
              <p:cNvSpPr/>
              <p:nvPr/>
            </p:nvSpPr>
            <p:spPr>
              <a:xfrm>
                <a:off x="6574597" y="2633074"/>
                <a:ext cx="3586098" cy="3316789"/>
              </a:xfrm>
              <a:prstGeom prst="rect">
                <a:avLst/>
              </a:prstGeom>
              <a:solidFill>
                <a:schemeClr val="bg1"/>
              </a:solidFill>
              <a:ln>
                <a:noFill/>
              </a:ln>
              <a:effectLst>
                <a:outerShdw blurRad="63500" sx="102000" sy="102000" algn="ctr"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tIns="27432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1" u="none" strike="noStrike" kern="1200" cap="none" spc="0" normalizeH="0" baseline="0" noProof="0">
                  <a:ln>
                    <a:noFill/>
                  </a:ln>
                  <a:solidFill>
                    <a:prstClr val="black">
                      <a:lumMod val="65000"/>
                      <a:lumOff val="35000"/>
                    </a:prstClr>
                  </a:solidFill>
                  <a:effectLst/>
                  <a:uLnTx/>
                  <a:uFillTx/>
                  <a:latin typeface="Source Sans Pro" panose="020B0503030403020204" pitchFamily="34" charset="0"/>
                  <a:ea typeface="Roboto Light" charset="0"/>
                  <a:cs typeface="Roboto Light" charset="0"/>
                </a:endParaRPr>
              </a:p>
            </p:txBody>
          </p:sp>
          <p:sp>
            <p:nvSpPr>
              <p:cNvPr id="18" name="Rectangle 17">
                <a:extLst>
                  <a:ext uri="{FF2B5EF4-FFF2-40B4-BE49-F238E27FC236}">
                    <a16:creationId xmlns:a16="http://schemas.microsoft.com/office/drawing/2014/main" id="{74AD1372-D031-D944-A20C-D77A6F6F1337}"/>
                  </a:ext>
                </a:extLst>
              </p:cNvPr>
              <p:cNvSpPr/>
              <p:nvPr/>
            </p:nvSpPr>
            <p:spPr>
              <a:xfrm>
                <a:off x="6574597" y="1828800"/>
                <a:ext cx="3586098" cy="1536967"/>
              </a:xfrm>
              <a:prstGeom prst="rect">
                <a:avLst/>
              </a:prstGeom>
              <a:solidFill>
                <a:srgbClr val="7C9C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27432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1" u="none" strike="noStrike" kern="1200" cap="none" spc="0" normalizeH="0" baseline="0" noProof="0">
                  <a:ln>
                    <a:noFill/>
                  </a:ln>
                  <a:solidFill>
                    <a:prstClr val="black">
                      <a:lumMod val="65000"/>
                      <a:lumOff val="35000"/>
                    </a:prstClr>
                  </a:solidFill>
                  <a:effectLst/>
                  <a:uLnTx/>
                  <a:uFillTx/>
                  <a:latin typeface="Source Sans Pro" panose="020B0503030403020204" pitchFamily="34" charset="0"/>
                  <a:ea typeface="Roboto Light" charset="0"/>
                  <a:cs typeface="Roboto Light" charset="0"/>
                </a:endParaRPr>
              </a:p>
            </p:txBody>
          </p:sp>
          <p:sp>
            <p:nvSpPr>
              <p:cNvPr id="19" name="TextBox 18">
                <a:extLst>
                  <a:ext uri="{FF2B5EF4-FFF2-40B4-BE49-F238E27FC236}">
                    <a16:creationId xmlns:a16="http://schemas.microsoft.com/office/drawing/2014/main" id="{8DB5603A-A16F-5645-8840-0D13E499C399}"/>
                  </a:ext>
                </a:extLst>
              </p:cNvPr>
              <p:cNvSpPr txBox="1"/>
              <p:nvPr/>
            </p:nvSpPr>
            <p:spPr>
              <a:xfrm>
                <a:off x="6588600" y="2597161"/>
                <a:ext cx="357209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Source Sans Pro" panose="020B0503030403020204" pitchFamily="34" charset="0"/>
                    <a:ea typeface="Roboto" panose="02000000000000000000" pitchFamily="2" charset="0"/>
                    <a:cs typeface="Roboto" panose="02000000000000000000" pitchFamily="2" charset="0"/>
                  </a:rPr>
                  <a:t>Topics to Cover</a:t>
                </a:r>
                <a:endParaRPr kumimoji="0" lang="en-US" sz="2000" b="1" u="none" strike="noStrike" kern="1200" cap="none" spc="0" normalizeH="0" baseline="0" noProof="0">
                  <a:ln>
                    <a:noFill/>
                  </a:ln>
                  <a:solidFill>
                    <a:schemeClr val="bg1"/>
                  </a:solidFill>
                  <a:effectLst/>
                  <a:uLnTx/>
                  <a:uFillTx/>
                  <a:latin typeface="Source Sans Pro" panose="020B0503030403020204" pitchFamily="34" charset="0"/>
                  <a:ea typeface="Roboto" panose="02000000000000000000" pitchFamily="2" charset="0"/>
                  <a:cs typeface="Roboto" panose="02000000000000000000" pitchFamily="2" charset="0"/>
                </a:endParaRPr>
              </a:p>
            </p:txBody>
          </p:sp>
        </p:grpSp>
        <p:sp>
          <p:nvSpPr>
            <p:cNvPr id="15" name="Oval 14">
              <a:extLst>
                <a:ext uri="{FF2B5EF4-FFF2-40B4-BE49-F238E27FC236}">
                  <a16:creationId xmlns:a16="http://schemas.microsoft.com/office/drawing/2014/main" id="{178E63E9-7197-AB4E-8089-962EA0E87562}"/>
                </a:ext>
              </a:extLst>
            </p:cNvPr>
            <p:cNvSpPr/>
            <p:nvPr/>
          </p:nvSpPr>
          <p:spPr>
            <a:xfrm>
              <a:off x="8452476" y="1206298"/>
              <a:ext cx="1188720" cy="1188720"/>
            </a:xfrm>
            <a:prstGeom prst="ellipse">
              <a:avLst/>
            </a:prstGeom>
            <a:solidFill>
              <a:srgbClr val="EBF2D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pic>
          <p:nvPicPr>
            <p:cNvPr id="16" name="Graphic 15">
              <a:extLst>
                <a:ext uri="{FF2B5EF4-FFF2-40B4-BE49-F238E27FC236}">
                  <a16:creationId xmlns:a16="http://schemas.microsoft.com/office/drawing/2014/main" id="{E877AA68-B024-0F42-AAC7-9410E2CC5D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26796" y="1480618"/>
              <a:ext cx="640080" cy="640080"/>
            </a:xfrm>
            <a:prstGeom prst="rect">
              <a:avLst/>
            </a:prstGeom>
          </p:spPr>
        </p:pic>
      </p:grpSp>
      <p:sp>
        <p:nvSpPr>
          <p:cNvPr id="21" name="Text Placeholder 13">
            <a:extLst>
              <a:ext uri="{FF2B5EF4-FFF2-40B4-BE49-F238E27FC236}">
                <a16:creationId xmlns:a16="http://schemas.microsoft.com/office/drawing/2014/main" id="{8BA125E4-F5DF-0344-BC28-2E1543D660C2}"/>
              </a:ext>
            </a:extLst>
          </p:cNvPr>
          <p:cNvSpPr>
            <a:spLocks noGrp="1"/>
          </p:cNvSpPr>
          <p:nvPr>
            <p:ph type="body" sz="quarter" idx="12" hasCustomPrompt="1"/>
          </p:nvPr>
        </p:nvSpPr>
        <p:spPr>
          <a:xfrm>
            <a:off x="949343" y="3523832"/>
            <a:ext cx="4302278" cy="2110647"/>
          </a:xfrm>
        </p:spPr>
        <p:txBody>
          <a:bodyPr anchor="t">
            <a:normAutofit/>
          </a:bodyPr>
          <a:lstStyle>
            <a:lvl1pPr marL="285750" indent="-285750">
              <a:buFont typeface="Wingdings" pitchFamily="2" charset="2"/>
              <a:buChar char="ü"/>
              <a:defRPr sz="1600">
                <a:latin typeface="+mn-lt"/>
              </a:defRPr>
            </a:lvl1pPr>
          </a:lstStyle>
          <a:p>
            <a:pPr lvl="0"/>
            <a:r>
              <a:rPr lang="en-US"/>
              <a:t>Item 1</a:t>
            </a:r>
          </a:p>
          <a:p>
            <a:pPr lvl="0"/>
            <a:r>
              <a:rPr lang="en-US"/>
              <a:t>Item 2</a:t>
            </a:r>
          </a:p>
          <a:p>
            <a:pPr lvl="0"/>
            <a:r>
              <a:rPr lang="en-US"/>
              <a:t>Item 3</a:t>
            </a:r>
          </a:p>
          <a:p>
            <a:pPr lvl="0"/>
            <a:endParaRPr lang="en-US"/>
          </a:p>
        </p:txBody>
      </p:sp>
      <p:sp>
        <p:nvSpPr>
          <p:cNvPr id="22" name="Text Placeholder 13">
            <a:extLst>
              <a:ext uri="{FF2B5EF4-FFF2-40B4-BE49-F238E27FC236}">
                <a16:creationId xmlns:a16="http://schemas.microsoft.com/office/drawing/2014/main" id="{828B0EB7-A538-4A43-8CD3-7DC6B7C0E4B5}"/>
              </a:ext>
            </a:extLst>
          </p:cNvPr>
          <p:cNvSpPr>
            <a:spLocks noGrp="1"/>
          </p:cNvSpPr>
          <p:nvPr>
            <p:ph type="body" sz="quarter" idx="13" hasCustomPrompt="1"/>
          </p:nvPr>
        </p:nvSpPr>
        <p:spPr>
          <a:xfrm>
            <a:off x="6994553" y="3529740"/>
            <a:ext cx="4302278" cy="2110647"/>
          </a:xfrm>
        </p:spPr>
        <p:txBody>
          <a:bodyPr anchor="t">
            <a:normAutofit/>
          </a:bodyPr>
          <a:lstStyle>
            <a:lvl1pPr marL="285750" indent="-285750">
              <a:buFont typeface="Wingdings" pitchFamily="2" charset="2"/>
              <a:buChar char="ü"/>
              <a:defRPr sz="1600">
                <a:latin typeface="+mn-lt"/>
              </a:defRPr>
            </a:lvl1pPr>
          </a:lstStyle>
          <a:p>
            <a:pPr lvl="0"/>
            <a:r>
              <a:rPr lang="en-US"/>
              <a:t>Item 1</a:t>
            </a:r>
          </a:p>
          <a:p>
            <a:pPr lvl="0"/>
            <a:r>
              <a:rPr lang="en-US"/>
              <a:t>Item 2</a:t>
            </a:r>
          </a:p>
          <a:p>
            <a:pPr lvl="0"/>
            <a:r>
              <a:rPr lang="en-US"/>
              <a:t>Item 3</a:t>
            </a:r>
          </a:p>
          <a:p>
            <a:pPr lvl="0"/>
            <a:endParaRPr lang="en-US"/>
          </a:p>
        </p:txBody>
      </p:sp>
      <p:sp>
        <p:nvSpPr>
          <p:cNvPr id="24" name="Text Placeholder 23">
            <a:extLst>
              <a:ext uri="{FF2B5EF4-FFF2-40B4-BE49-F238E27FC236}">
                <a16:creationId xmlns:a16="http://schemas.microsoft.com/office/drawing/2014/main" id="{D039ABF2-72B8-1847-A553-36B57B39E676}"/>
              </a:ext>
            </a:extLst>
          </p:cNvPr>
          <p:cNvSpPr>
            <a:spLocks noGrp="1"/>
          </p:cNvSpPr>
          <p:nvPr>
            <p:ph type="body" sz="quarter" idx="14" hasCustomPrompt="1"/>
          </p:nvPr>
        </p:nvSpPr>
        <p:spPr>
          <a:xfrm>
            <a:off x="7216775" y="2964206"/>
            <a:ext cx="3805238" cy="227012"/>
          </a:xfrm>
        </p:spPr>
        <p:txBody>
          <a:bodyPr>
            <a:noAutofit/>
          </a:bodyPr>
          <a:lstStyle>
            <a:lvl1pPr marL="0" indent="0" algn="ctr">
              <a:buNone/>
              <a:defRPr sz="1300" b="0" i="1">
                <a:solidFill>
                  <a:schemeClr val="bg1"/>
                </a:solidFill>
                <a:latin typeface="Source Sans Pro Light" panose="020B0503030403020204" pitchFamily="34" charset="0"/>
                <a:ea typeface="Source Sans Pro Light" panose="020B0503030403020204" pitchFamily="34" charset="0"/>
              </a:defRPr>
            </a:lvl1pPr>
          </a:lstStyle>
          <a:p>
            <a:pPr lvl="0"/>
            <a:r>
              <a:rPr lang="en-US"/>
              <a:t>Subtitle</a:t>
            </a:r>
          </a:p>
        </p:txBody>
      </p:sp>
      <p:sp>
        <p:nvSpPr>
          <p:cNvPr id="25" name="Text Placeholder 23">
            <a:extLst>
              <a:ext uri="{FF2B5EF4-FFF2-40B4-BE49-F238E27FC236}">
                <a16:creationId xmlns:a16="http://schemas.microsoft.com/office/drawing/2014/main" id="{A5BB1A3B-FE4E-4440-96C4-E79FFE04F167}"/>
              </a:ext>
            </a:extLst>
          </p:cNvPr>
          <p:cNvSpPr>
            <a:spLocks noGrp="1"/>
          </p:cNvSpPr>
          <p:nvPr>
            <p:ph type="body" sz="quarter" idx="15" hasCustomPrompt="1"/>
          </p:nvPr>
        </p:nvSpPr>
        <p:spPr>
          <a:xfrm>
            <a:off x="1185815" y="2929643"/>
            <a:ext cx="3805238" cy="227012"/>
          </a:xfrm>
        </p:spPr>
        <p:txBody>
          <a:bodyPr anchor="ctr">
            <a:noAutofit/>
          </a:bodyPr>
          <a:lstStyle>
            <a:lvl1pPr marL="0" marR="0" indent="0" algn="ctr" defTabSz="914400" rtl="0" eaLnBrk="1" fontAlgn="auto" latinLnBrk="0" hangingPunct="1">
              <a:lnSpc>
                <a:spcPct val="120000"/>
              </a:lnSpc>
              <a:spcBef>
                <a:spcPts val="0"/>
              </a:spcBef>
              <a:spcAft>
                <a:spcPts val="0"/>
              </a:spcAft>
              <a:buClrTx/>
              <a:buSzTx/>
              <a:buFontTx/>
              <a:buNone/>
              <a:tabLst/>
              <a:defRPr sz="1300" b="0" i="1">
                <a:solidFill>
                  <a:schemeClr val="bg1"/>
                </a:solidFill>
                <a:latin typeface="Source Sans Pro Light" panose="020B0503030403020204" pitchFamily="34" charset="0"/>
                <a:ea typeface="Source Sans Pro Light" panose="020B0503030403020204" pitchFamily="34" charset="0"/>
              </a:defRPr>
            </a:lvl1p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sz="1300" i="1">
                <a:solidFill>
                  <a:schemeClr val="bg1"/>
                </a:solidFill>
                <a:latin typeface="Source Sans Pro Light" panose="020B0403030403020204" pitchFamily="34" charset="0"/>
                <a:ea typeface="Roboto" panose="02000000000000000000" pitchFamily="2" charset="0"/>
                <a:cs typeface="Roboto" panose="02000000000000000000" pitchFamily="2" charset="0"/>
              </a:rPr>
              <a:t>Let’s get ahead of the game</a:t>
            </a:r>
            <a:endParaRPr kumimoji="0" lang="en-US" sz="1300" i="1" u="none" strike="noStrike" kern="1200" cap="none" spc="0" normalizeH="0" baseline="0" noProof="0">
              <a:ln>
                <a:noFill/>
              </a:ln>
              <a:solidFill>
                <a:schemeClr val="bg1"/>
              </a:solidFill>
              <a:effectLst/>
              <a:uLnTx/>
              <a:uFillTx/>
              <a:latin typeface="Source Sans Pro Light" panose="020B0403030403020204"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6916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KS Agenda (6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p:nvGrpSpPr>
        <p:grpSpPr>
          <a:xfrm>
            <a:off x="1402976" y="2075748"/>
            <a:ext cx="1300088"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B9C6B"/>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FDB15E5-1A0F-4EBA-B471-7BC29A027641}"/>
              </a:ext>
            </a:extLst>
          </p:cNvPr>
          <p:cNvGrpSpPr/>
          <p:nvPr/>
        </p:nvGrpSpPr>
        <p:grpSpPr>
          <a:xfrm>
            <a:off x="1402976" y="2870738"/>
            <a:ext cx="1300088" cy="480646"/>
            <a:chOff x="381001" y="1173181"/>
            <a:chExt cx="1300088" cy="480646"/>
          </a:xfrm>
        </p:grpSpPr>
        <p:sp>
          <p:nvSpPr>
            <p:cNvPr id="10" name="Oval 9">
              <a:extLst>
                <a:ext uri="{FF2B5EF4-FFF2-40B4-BE49-F238E27FC236}">
                  <a16:creationId xmlns:a16="http://schemas.microsoft.com/office/drawing/2014/main" id="{C43E8313-2843-44D1-8BD8-B393A01EA021}"/>
                </a:ext>
              </a:extLst>
            </p:cNvPr>
            <p:cNvSpPr/>
            <p:nvPr/>
          </p:nvSpPr>
          <p:spPr>
            <a:xfrm>
              <a:off x="381001" y="1173181"/>
              <a:ext cx="480646" cy="480646"/>
            </a:xfrm>
            <a:prstGeom prst="ellipse">
              <a:avLst/>
            </a:prstGeom>
            <a:solidFill>
              <a:srgbClr val="F39662"/>
            </a:solidFill>
            <a:ln w="38100">
              <a:solidFill>
                <a:srgbClr val="FEC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3</a:t>
              </a:r>
            </a:p>
          </p:txBody>
        </p:sp>
        <p:cxnSp>
          <p:nvCxnSpPr>
            <p:cNvPr id="13" name="Straight Arrow Connector 12">
              <a:extLst>
                <a:ext uri="{FF2B5EF4-FFF2-40B4-BE49-F238E27FC236}">
                  <a16:creationId xmlns:a16="http://schemas.microsoft.com/office/drawing/2014/main" id="{7EA71EF6-C901-4523-803B-403AF1B54C59}"/>
                </a:ext>
              </a:extLst>
            </p:cNvPr>
            <p:cNvCxnSpPr>
              <a:cxnSpLocks/>
              <a:stCxn id="10" idx="6"/>
            </p:cNvCxnSpPr>
            <p:nvPr/>
          </p:nvCxnSpPr>
          <p:spPr>
            <a:xfrm>
              <a:off x="861647" y="1413504"/>
              <a:ext cx="819442" cy="0"/>
            </a:xfrm>
            <a:prstGeom prst="straightConnector1">
              <a:avLst/>
            </a:prstGeom>
            <a:ln>
              <a:solidFill>
                <a:srgbClr val="FEC994"/>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B93B3A1-674A-4552-93E1-35838D26E496}"/>
              </a:ext>
            </a:extLst>
          </p:cNvPr>
          <p:cNvGrpSpPr/>
          <p:nvPr/>
        </p:nvGrpSpPr>
        <p:grpSpPr>
          <a:xfrm>
            <a:off x="1402975" y="3665728"/>
            <a:ext cx="1300088" cy="480646"/>
            <a:chOff x="381001" y="1173181"/>
            <a:chExt cx="1300088" cy="480646"/>
          </a:xfrm>
        </p:grpSpPr>
        <p:sp>
          <p:nvSpPr>
            <p:cNvPr id="15" name="Oval 14">
              <a:extLst>
                <a:ext uri="{FF2B5EF4-FFF2-40B4-BE49-F238E27FC236}">
                  <a16:creationId xmlns:a16="http://schemas.microsoft.com/office/drawing/2014/main" id="{AC9DB468-B8D0-4EEA-B997-42019C56E061}"/>
                </a:ext>
              </a:extLst>
            </p:cNvPr>
            <p:cNvSpPr/>
            <p:nvPr/>
          </p:nvSpPr>
          <p:spPr>
            <a:xfrm>
              <a:off x="381001" y="1173181"/>
              <a:ext cx="480646" cy="480646"/>
            </a:xfrm>
            <a:prstGeom prst="ellipse">
              <a:avLst/>
            </a:prstGeom>
            <a:solidFill>
              <a:srgbClr val="C97146"/>
            </a:solidFill>
            <a:ln w="38100">
              <a:solidFill>
                <a:srgbClr val="F99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4</a:t>
              </a:r>
            </a:p>
          </p:txBody>
        </p:sp>
        <p:cxnSp>
          <p:nvCxnSpPr>
            <p:cNvPr id="16" name="Straight Arrow Connector 15">
              <a:extLst>
                <a:ext uri="{FF2B5EF4-FFF2-40B4-BE49-F238E27FC236}">
                  <a16:creationId xmlns:a16="http://schemas.microsoft.com/office/drawing/2014/main" id="{C381E074-AD88-41B6-9DAD-99DDD69D5687}"/>
                </a:ext>
              </a:extLst>
            </p:cNvPr>
            <p:cNvCxnSpPr>
              <a:cxnSpLocks/>
              <a:stCxn id="15" idx="6"/>
            </p:cNvCxnSpPr>
            <p:nvPr/>
          </p:nvCxnSpPr>
          <p:spPr>
            <a:xfrm>
              <a:off x="861647" y="1413504"/>
              <a:ext cx="819442" cy="0"/>
            </a:xfrm>
            <a:prstGeom prst="straightConnector1">
              <a:avLst/>
            </a:prstGeom>
            <a:ln>
              <a:solidFill>
                <a:srgbClr val="F99462"/>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CB7FC463-2190-419A-B14E-DD03716F5760}"/>
              </a:ext>
            </a:extLst>
          </p:cNvPr>
          <p:cNvGrpSpPr/>
          <p:nvPr/>
        </p:nvGrpSpPr>
        <p:grpSpPr>
          <a:xfrm>
            <a:off x="1402977" y="4460718"/>
            <a:ext cx="1300088" cy="480646"/>
            <a:chOff x="381001" y="1173181"/>
            <a:chExt cx="1300088" cy="480646"/>
          </a:xfrm>
        </p:grpSpPr>
        <p:sp>
          <p:nvSpPr>
            <p:cNvPr id="18" name="Oval 17">
              <a:extLst>
                <a:ext uri="{FF2B5EF4-FFF2-40B4-BE49-F238E27FC236}">
                  <a16:creationId xmlns:a16="http://schemas.microsoft.com/office/drawing/2014/main" id="{31C31F9B-2A96-4030-BA61-27D2640BEA0B}"/>
                </a:ext>
              </a:extLst>
            </p:cNvPr>
            <p:cNvSpPr/>
            <p:nvPr/>
          </p:nvSpPr>
          <p:spPr>
            <a:xfrm>
              <a:off x="381001" y="1173181"/>
              <a:ext cx="480646" cy="480646"/>
            </a:xfrm>
            <a:prstGeom prst="ellipse">
              <a:avLst/>
            </a:prstGeom>
            <a:solidFill>
              <a:srgbClr val="6D6B82"/>
            </a:solidFill>
            <a:ln w="38100">
              <a:solidFill>
                <a:srgbClr val="DBD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5</a:t>
              </a:r>
            </a:p>
          </p:txBody>
        </p:sp>
        <p:cxnSp>
          <p:nvCxnSpPr>
            <p:cNvPr id="19" name="Straight Arrow Connector 18">
              <a:extLst>
                <a:ext uri="{FF2B5EF4-FFF2-40B4-BE49-F238E27FC236}">
                  <a16:creationId xmlns:a16="http://schemas.microsoft.com/office/drawing/2014/main" id="{58856A1C-BF91-4466-957A-5A4F72418AAE}"/>
                </a:ext>
              </a:extLst>
            </p:cNvPr>
            <p:cNvCxnSpPr>
              <a:cxnSpLocks/>
              <a:stCxn id="18" idx="6"/>
            </p:cNvCxnSpPr>
            <p:nvPr/>
          </p:nvCxnSpPr>
          <p:spPr>
            <a:xfrm>
              <a:off x="861647" y="1413504"/>
              <a:ext cx="819442" cy="0"/>
            </a:xfrm>
            <a:prstGeom prst="straightConnector1">
              <a:avLst/>
            </a:prstGeom>
            <a:ln>
              <a:solidFill>
                <a:srgbClr val="CAC8C8"/>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p:nvSpPr>
        <p:spPr>
          <a:xfrm>
            <a:off x="551874" y="181707"/>
            <a:ext cx="7816850"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800">
                <a:solidFill>
                  <a:srgbClr val="004876"/>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p:nvGrpSpPr>
        <p:grpSpPr>
          <a:xfrm>
            <a:off x="1402976" y="1259320"/>
            <a:ext cx="1300088"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04876"/>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4260" y="1268881"/>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4260" y="2078055"/>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
        <p:nvSpPr>
          <p:cNvPr id="35" name="Text Placeholder 32">
            <a:extLst>
              <a:ext uri="{FF2B5EF4-FFF2-40B4-BE49-F238E27FC236}">
                <a16:creationId xmlns:a16="http://schemas.microsoft.com/office/drawing/2014/main" id="{879555CA-9BFF-4C80-9B1F-73D406CC2A94}"/>
              </a:ext>
            </a:extLst>
          </p:cNvPr>
          <p:cNvSpPr>
            <a:spLocks noGrp="1"/>
          </p:cNvSpPr>
          <p:nvPr>
            <p:ph type="body" sz="quarter" idx="12" hasCustomPrompt="1"/>
          </p:nvPr>
        </p:nvSpPr>
        <p:spPr>
          <a:xfrm>
            <a:off x="2824260" y="2887229"/>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3 title here</a:t>
            </a:r>
          </a:p>
        </p:txBody>
      </p:sp>
      <p:sp>
        <p:nvSpPr>
          <p:cNvPr id="36" name="Text Placeholder 32">
            <a:extLst>
              <a:ext uri="{FF2B5EF4-FFF2-40B4-BE49-F238E27FC236}">
                <a16:creationId xmlns:a16="http://schemas.microsoft.com/office/drawing/2014/main" id="{13F3AA79-C723-47F2-9768-E16BA63CEE61}"/>
              </a:ext>
            </a:extLst>
          </p:cNvPr>
          <p:cNvSpPr>
            <a:spLocks noGrp="1"/>
          </p:cNvSpPr>
          <p:nvPr>
            <p:ph type="body" sz="quarter" idx="13" hasCustomPrompt="1"/>
          </p:nvPr>
        </p:nvSpPr>
        <p:spPr>
          <a:xfrm>
            <a:off x="2824260" y="3696403"/>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4 title here</a:t>
            </a:r>
          </a:p>
        </p:txBody>
      </p:sp>
      <p:sp>
        <p:nvSpPr>
          <p:cNvPr id="37" name="Text Placeholder 32">
            <a:extLst>
              <a:ext uri="{FF2B5EF4-FFF2-40B4-BE49-F238E27FC236}">
                <a16:creationId xmlns:a16="http://schemas.microsoft.com/office/drawing/2014/main" id="{73AE8C49-8961-4E01-83CA-09A7C393A43B}"/>
              </a:ext>
            </a:extLst>
          </p:cNvPr>
          <p:cNvSpPr>
            <a:spLocks noGrp="1"/>
          </p:cNvSpPr>
          <p:nvPr>
            <p:ph type="body" sz="quarter" idx="14" hasCustomPrompt="1"/>
          </p:nvPr>
        </p:nvSpPr>
        <p:spPr>
          <a:xfrm>
            <a:off x="2824260" y="4505577"/>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5 title here</a:t>
            </a:r>
          </a:p>
        </p:txBody>
      </p:sp>
      <p:grpSp>
        <p:nvGrpSpPr>
          <p:cNvPr id="25" name="Group 24">
            <a:extLst>
              <a:ext uri="{FF2B5EF4-FFF2-40B4-BE49-F238E27FC236}">
                <a16:creationId xmlns:a16="http://schemas.microsoft.com/office/drawing/2014/main" id="{0B8BAB53-1948-4A60-8A64-AEEB9BB132C7}"/>
              </a:ext>
            </a:extLst>
          </p:cNvPr>
          <p:cNvGrpSpPr/>
          <p:nvPr/>
        </p:nvGrpSpPr>
        <p:grpSpPr>
          <a:xfrm>
            <a:off x="1402976" y="5255709"/>
            <a:ext cx="1300088" cy="480646"/>
            <a:chOff x="381001" y="1173181"/>
            <a:chExt cx="1300088" cy="480646"/>
          </a:xfrm>
        </p:grpSpPr>
        <p:sp>
          <p:nvSpPr>
            <p:cNvPr id="26" name="Oval 25">
              <a:extLst>
                <a:ext uri="{FF2B5EF4-FFF2-40B4-BE49-F238E27FC236}">
                  <a16:creationId xmlns:a16="http://schemas.microsoft.com/office/drawing/2014/main" id="{964EFB4B-945B-4609-B3DD-6622CC5DC0A4}"/>
                </a:ext>
              </a:extLst>
            </p:cNvPr>
            <p:cNvSpPr/>
            <p:nvPr/>
          </p:nvSpPr>
          <p:spPr>
            <a:xfrm>
              <a:off x="381001" y="1173181"/>
              <a:ext cx="480646" cy="480646"/>
            </a:xfrm>
            <a:prstGeom prst="ellipse">
              <a:avLst/>
            </a:prstGeom>
            <a:solidFill>
              <a:srgbClr val="699BC5"/>
            </a:solidFill>
            <a:ln w="38100">
              <a:solidFill>
                <a:srgbClr val="ADCD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6</a:t>
              </a:r>
            </a:p>
          </p:txBody>
        </p:sp>
        <p:cxnSp>
          <p:nvCxnSpPr>
            <p:cNvPr id="27" name="Straight Arrow Connector 26">
              <a:extLst>
                <a:ext uri="{FF2B5EF4-FFF2-40B4-BE49-F238E27FC236}">
                  <a16:creationId xmlns:a16="http://schemas.microsoft.com/office/drawing/2014/main" id="{67600581-B47F-419C-86CB-F8292B6E8163}"/>
                </a:ext>
              </a:extLst>
            </p:cNvPr>
            <p:cNvCxnSpPr>
              <a:cxnSpLocks/>
              <a:stCxn id="26" idx="6"/>
            </p:cNvCxnSpPr>
            <p:nvPr/>
          </p:nvCxnSpPr>
          <p:spPr>
            <a:xfrm>
              <a:off x="861647" y="1413504"/>
              <a:ext cx="819442" cy="0"/>
            </a:xfrm>
            <a:prstGeom prst="straightConnector1">
              <a:avLst/>
            </a:prstGeom>
            <a:ln>
              <a:solidFill>
                <a:srgbClr val="ADCDE6"/>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2" name="Text Placeholder 32">
            <a:extLst>
              <a:ext uri="{FF2B5EF4-FFF2-40B4-BE49-F238E27FC236}">
                <a16:creationId xmlns:a16="http://schemas.microsoft.com/office/drawing/2014/main" id="{91B60134-81E2-44CF-AD31-16551E54993B}"/>
              </a:ext>
            </a:extLst>
          </p:cNvPr>
          <p:cNvSpPr>
            <a:spLocks noGrp="1"/>
          </p:cNvSpPr>
          <p:nvPr>
            <p:ph type="body" sz="quarter" idx="15" hasCustomPrompt="1"/>
          </p:nvPr>
        </p:nvSpPr>
        <p:spPr>
          <a:xfrm>
            <a:off x="2824260" y="5255343"/>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6 title here</a:t>
            </a:r>
          </a:p>
        </p:txBody>
      </p:sp>
    </p:spTree>
    <p:extLst>
      <p:ext uri="{BB962C8B-B14F-4D97-AF65-F5344CB8AC3E}">
        <p14:creationId xmlns:p14="http://schemas.microsoft.com/office/powerpoint/2010/main" val="1766723024"/>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S Agenda (5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p:nvGrpSpPr>
        <p:grpSpPr>
          <a:xfrm>
            <a:off x="1402976" y="2075748"/>
            <a:ext cx="1300088"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B9C6B"/>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FDB15E5-1A0F-4EBA-B471-7BC29A027641}"/>
              </a:ext>
            </a:extLst>
          </p:cNvPr>
          <p:cNvGrpSpPr/>
          <p:nvPr/>
        </p:nvGrpSpPr>
        <p:grpSpPr>
          <a:xfrm>
            <a:off x="1402976" y="2870738"/>
            <a:ext cx="1300088" cy="480646"/>
            <a:chOff x="381001" y="1173181"/>
            <a:chExt cx="1300088" cy="480646"/>
          </a:xfrm>
        </p:grpSpPr>
        <p:sp>
          <p:nvSpPr>
            <p:cNvPr id="10" name="Oval 9">
              <a:extLst>
                <a:ext uri="{FF2B5EF4-FFF2-40B4-BE49-F238E27FC236}">
                  <a16:creationId xmlns:a16="http://schemas.microsoft.com/office/drawing/2014/main" id="{C43E8313-2843-44D1-8BD8-B393A01EA021}"/>
                </a:ext>
              </a:extLst>
            </p:cNvPr>
            <p:cNvSpPr/>
            <p:nvPr/>
          </p:nvSpPr>
          <p:spPr>
            <a:xfrm>
              <a:off x="381001" y="1173181"/>
              <a:ext cx="480646" cy="480646"/>
            </a:xfrm>
            <a:prstGeom prst="ellipse">
              <a:avLst/>
            </a:prstGeom>
            <a:solidFill>
              <a:srgbClr val="F39662"/>
            </a:solidFill>
            <a:ln w="38100">
              <a:solidFill>
                <a:srgbClr val="FEC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3</a:t>
              </a:r>
            </a:p>
          </p:txBody>
        </p:sp>
        <p:cxnSp>
          <p:nvCxnSpPr>
            <p:cNvPr id="13" name="Straight Arrow Connector 12">
              <a:extLst>
                <a:ext uri="{FF2B5EF4-FFF2-40B4-BE49-F238E27FC236}">
                  <a16:creationId xmlns:a16="http://schemas.microsoft.com/office/drawing/2014/main" id="{7EA71EF6-C901-4523-803B-403AF1B54C59}"/>
                </a:ext>
              </a:extLst>
            </p:cNvPr>
            <p:cNvCxnSpPr>
              <a:cxnSpLocks/>
              <a:stCxn id="10" idx="6"/>
            </p:cNvCxnSpPr>
            <p:nvPr/>
          </p:nvCxnSpPr>
          <p:spPr>
            <a:xfrm>
              <a:off x="861647" y="1413504"/>
              <a:ext cx="819442" cy="0"/>
            </a:xfrm>
            <a:prstGeom prst="straightConnector1">
              <a:avLst/>
            </a:prstGeom>
            <a:ln>
              <a:solidFill>
                <a:srgbClr val="FEC994"/>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B93B3A1-674A-4552-93E1-35838D26E496}"/>
              </a:ext>
            </a:extLst>
          </p:cNvPr>
          <p:cNvGrpSpPr/>
          <p:nvPr/>
        </p:nvGrpSpPr>
        <p:grpSpPr>
          <a:xfrm>
            <a:off x="1402975" y="3665728"/>
            <a:ext cx="1300088" cy="480646"/>
            <a:chOff x="381001" y="1173181"/>
            <a:chExt cx="1300088" cy="480646"/>
          </a:xfrm>
        </p:grpSpPr>
        <p:sp>
          <p:nvSpPr>
            <p:cNvPr id="15" name="Oval 14">
              <a:extLst>
                <a:ext uri="{FF2B5EF4-FFF2-40B4-BE49-F238E27FC236}">
                  <a16:creationId xmlns:a16="http://schemas.microsoft.com/office/drawing/2014/main" id="{AC9DB468-B8D0-4EEA-B997-42019C56E061}"/>
                </a:ext>
              </a:extLst>
            </p:cNvPr>
            <p:cNvSpPr/>
            <p:nvPr/>
          </p:nvSpPr>
          <p:spPr>
            <a:xfrm>
              <a:off x="381001" y="1173181"/>
              <a:ext cx="480646" cy="480646"/>
            </a:xfrm>
            <a:prstGeom prst="ellipse">
              <a:avLst/>
            </a:prstGeom>
            <a:solidFill>
              <a:srgbClr val="C97146"/>
            </a:solidFill>
            <a:ln w="38100">
              <a:solidFill>
                <a:srgbClr val="F99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4</a:t>
              </a:r>
            </a:p>
          </p:txBody>
        </p:sp>
        <p:cxnSp>
          <p:nvCxnSpPr>
            <p:cNvPr id="16" name="Straight Arrow Connector 15">
              <a:extLst>
                <a:ext uri="{FF2B5EF4-FFF2-40B4-BE49-F238E27FC236}">
                  <a16:creationId xmlns:a16="http://schemas.microsoft.com/office/drawing/2014/main" id="{C381E074-AD88-41B6-9DAD-99DDD69D5687}"/>
                </a:ext>
              </a:extLst>
            </p:cNvPr>
            <p:cNvCxnSpPr>
              <a:cxnSpLocks/>
              <a:stCxn id="15" idx="6"/>
            </p:cNvCxnSpPr>
            <p:nvPr/>
          </p:nvCxnSpPr>
          <p:spPr>
            <a:xfrm>
              <a:off x="861647" y="1413504"/>
              <a:ext cx="819442" cy="0"/>
            </a:xfrm>
            <a:prstGeom prst="straightConnector1">
              <a:avLst/>
            </a:prstGeom>
            <a:ln>
              <a:solidFill>
                <a:srgbClr val="F99462"/>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CB7FC463-2190-419A-B14E-DD03716F5760}"/>
              </a:ext>
            </a:extLst>
          </p:cNvPr>
          <p:cNvGrpSpPr/>
          <p:nvPr/>
        </p:nvGrpSpPr>
        <p:grpSpPr>
          <a:xfrm>
            <a:off x="1402977" y="4460718"/>
            <a:ext cx="1300088" cy="480646"/>
            <a:chOff x="381001" y="1173181"/>
            <a:chExt cx="1300088" cy="480646"/>
          </a:xfrm>
        </p:grpSpPr>
        <p:sp>
          <p:nvSpPr>
            <p:cNvPr id="18" name="Oval 17">
              <a:extLst>
                <a:ext uri="{FF2B5EF4-FFF2-40B4-BE49-F238E27FC236}">
                  <a16:creationId xmlns:a16="http://schemas.microsoft.com/office/drawing/2014/main" id="{31C31F9B-2A96-4030-BA61-27D2640BEA0B}"/>
                </a:ext>
              </a:extLst>
            </p:cNvPr>
            <p:cNvSpPr/>
            <p:nvPr/>
          </p:nvSpPr>
          <p:spPr>
            <a:xfrm>
              <a:off x="381001" y="1173181"/>
              <a:ext cx="480646" cy="480646"/>
            </a:xfrm>
            <a:prstGeom prst="ellipse">
              <a:avLst/>
            </a:prstGeom>
            <a:solidFill>
              <a:srgbClr val="6D6B82"/>
            </a:solidFill>
            <a:ln w="38100">
              <a:solidFill>
                <a:srgbClr val="DBD8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5</a:t>
              </a:r>
            </a:p>
          </p:txBody>
        </p:sp>
        <p:cxnSp>
          <p:nvCxnSpPr>
            <p:cNvPr id="19" name="Straight Arrow Connector 18">
              <a:extLst>
                <a:ext uri="{FF2B5EF4-FFF2-40B4-BE49-F238E27FC236}">
                  <a16:creationId xmlns:a16="http://schemas.microsoft.com/office/drawing/2014/main" id="{58856A1C-BF91-4466-957A-5A4F72418AAE}"/>
                </a:ext>
              </a:extLst>
            </p:cNvPr>
            <p:cNvCxnSpPr>
              <a:cxnSpLocks/>
              <a:stCxn id="18" idx="6"/>
            </p:cNvCxnSpPr>
            <p:nvPr/>
          </p:nvCxnSpPr>
          <p:spPr>
            <a:xfrm>
              <a:off x="861647" y="1413504"/>
              <a:ext cx="819442" cy="0"/>
            </a:xfrm>
            <a:prstGeom prst="straightConnector1">
              <a:avLst/>
            </a:prstGeom>
            <a:ln>
              <a:solidFill>
                <a:srgbClr val="B2AEC2"/>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p:nvSpPr>
        <p:spPr>
          <a:xfrm>
            <a:off x="551874" y="181707"/>
            <a:ext cx="7816850"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800">
                <a:solidFill>
                  <a:srgbClr val="004876"/>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p:nvGrpSpPr>
        <p:grpSpPr>
          <a:xfrm>
            <a:off x="1402976" y="1259320"/>
            <a:ext cx="1300088"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04876"/>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4260" y="1268881"/>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4260" y="2078055"/>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
        <p:nvSpPr>
          <p:cNvPr id="35" name="Text Placeholder 32">
            <a:extLst>
              <a:ext uri="{FF2B5EF4-FFF2-40B4-BE49-F238E27FC236}">
                <a16:creationId xmlns:a16="http://schemas.microsoft.com/office/drawing/2014/main" id="{879555CA-9BFF-4C80-9B1F-73D406CC2A94}"/>
              </a:ext>
            </a:extLst>
          </p:cNvPr>
          <p:cNvSpPr>
            <a:spLocks noGrp="1"/>
          </p:cNvSpPr>
          <p:nvPr>
            <p:ph type="body" sz="quarter" idx="12" hasCustomPrompt="1"/>
          </p:nvPr>
        </p:nvSpPr>
        <p:spPr>
          <a:xfrm>
            <a:off x="2824260" y="2887229"/>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3 title here</a:t>
            </a:r>
          </a:p>
        </p:txBody>
      </p:sp>
      <p:sp>
        <p:nvSpPr>
          <p:cNvPr id="36" name="Text Placeholder 32">
            <a:extLst>
              <a:ext uri="{FF2B5EF4-FFF2-40B4-BE49-F238E27FC236}">
                <a16:creationId xmlns:a16="http://schemas.microsoft.com/office/drawing/2014/main" id="{13F3AA79-C723-47F2-9768-E16BA63CEE61}"/>
              </a:ext>
            </a:extLst>
          </p:cNvPr>
          <p:cNvSpPr>
            <a:spLocks noGrp="1"/>
          </p:cNvSpPr>
          <p:nvPr>
            <p:ph type="body" sz="quarter" idx="13" hasCustomPrompt="1"/>
          </p:nvPr>
        </p:nvSpPr>
        <p:spPr>
          <a:xfrm>
            <a:off x="2824260" y="3696403"/>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4 title here</a:t>
            </a:r>
          </a:p>
        </p:txBody>
      </p:sp>
      <p:sp>
        <p:nvSpPr>
          <p:cNvPr id="37" name="Text Placeholder 32">
            <a:extLst>
              <a:ext uri="{FF2B5EF4-FFF2-40B4-BE49-F238E27FC236}">
                <a16:creationId xmlns:a16="http://schemas.microsoft.com/office/drawing/2014/main" id="{73AE8C49-8961-4E01-83CA-09A7C393A43B}"/>
              </a:ext>
            </a:extLst>
          </p:cNvPr>
          <p:cNvSpPr>
            <a:spLocks noGrp="1"/>
          </p:cNvSpPr>
          <p:nvPr>
            <p:ph type="body" sz="quarter" idx="14" hasCustomPrompt="1"/>
          </p:nvPr>
        </p:nvSpPr>
        <p:spPr>
          <a:xfrm>
            <a:off x="2824260" y="4505577"/>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5 title here</a:t>
            </a:r>
          </a:p>
        </p:txBody>
      </p:sp>
    </p:spTree>
    <p:extLst>
      <p:ext uri="{BB962C8B-B14F-4D97-AF65-F5344CB8AC3E}">
        <p14:creationId xmlns:p14="http://schemas.microsoft.com/office/powerpoint/2010/main" val="2847831903"/>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S Agenda (4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p:nvGrpSpPr>
        <p:grpSpPr>
          <a:xfrm>
            <a:off x="1402976" y="2075748"/>
            <a:ext cx="1300088"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B9C6B"/>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FDB15E5-1A0F-4EBA-B471-7BC29A027641}"/>
              </a:ext>
            </a:extLst>
          </p:cNvPr>
          <p:cNvGrpSpPr/>
          <p:nvPr/>
        </p:nvGrpSpPr>
        <p:grpSpPr>
          <a:xfrm>
            <a:off x="1402976" y="2870738"/>
            <a:ext cx="1300088" cy="480646"/>
            <a:chOff x="381001" y="1173181"/>
            <a:chExt cx="1300088" cy="480646"/>
          </a:xfrm>
        </p:grpSpPr>
        <p:sp>
          <p:nvSpPr>
            <p:cNvPr id="10" name="Oval 9">
              <a:extLst>
                <a:ext uri="{FF2B5EF4-FFF2-40B4-BE49-F238E27FC236}">
                  <a16:creationId xmlns:a16="http://schemas.microsoft.com/office/drawing/2014/main" id="{C43E8313-2843-44D1-8BD8-B393A01EA021}"/>
                </a:ext>
              </a:extLst>
            </p:cNvPr>
            <p:cNvSpPr/>
            <p:nvPr/>
          </p:nvSpPr>
          <p:spPr>
            <a:xfrm>
              <a:off x="381001" y="1173181"/>
              <a:ext cx="480646" cy="480646"/>
            </a:xfrm>
            <a:prstGeom prst="ellipse">
              <a:avLst/>
            </a:prstGeom>
            <a:solidFill>
              <a:srgbClr val="F39662"/>
            </a:solidFill>
            <a:ln w="38100">
              <a:solidFill>
                <a:srgbClr val="FEC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3</a:t>
              </a:r>
            </a:p>
          </p:txBody>
        </p:sp>
        <p:cxnSp>
          <p:nvCxnSpPr>
            <p:cNvPr id="13" name="Straight Arrow Connector 12">
              <a:extLst>
                <a:ext uri="{FF2B5EF4-FFF2-40B4-BE49-F238E27FC236}">
                  <a16:creationId xmlns:a16="http://schemas.microsoft.com/office/drawing/2014/main" id="{7EA71EF6-C901-4523-803B-403AF1B54C59}"/>
                </a:ext>
              </a:extLst>
            </p:cNvPr>
            <p:cNvCxnSpPr>
              <a:cxnSpLocks/>
              <a:stCxn id="10" idx="6"/>
            </p:cNvCxnSpPr>
            <p:nvPr/>
          </p:nvCxnSpPr>
          <p:spPr>
            <a:xfrm>
              <a:off x="861647" y="1413504"/>
              <a:ext cx="819442" cy="0"/>
            </a:xfrm>
            <a:prstGeom prst="straightConnector1">
              <a:avLst/>
            </a:prstGeom>
            <a:ln>
              <a:solidFill>
                <a:srgbClr val="FEC994"/>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B93B3A1-674A-4552-93E1-35838D26E496}"/>
              </a:ext>
            </a:extLst>
          </p:cNvPr>
          <p:cNvGrpSpPr/>
          <p:nvPr/>
        </p:nvGrpSpPr>
        <p:grpSpPr>
          <a:xfrm>
            <a:off x="1402975" y="3665728"/>
            <a:ext cx="1300088" cy="480646"/>
            <a:chOff x="381001" y="1173181"/>
            <a:chExt cx="1300088" cy="480646"/>
          </a:xfrm>
        </p:grpSpPr>
        <p:sp>
          <p:nvSpPr>
            <p:cNvPr id="15" name="Oval 14">
              <a:extLst>
                <a:ext uri="{FF2B5EF4-FFF2-40B4-BE49-F238E27FC236}">
                  <a16:creationId xmlns:a16="http://schemas.microsoft.com/office/drawing/2014/main" id="{AC9DB468-B8D0-4EEA-B997-42019C56E061}"/>
                </a:ext>
              </a:extLst>
            </p:cNvPr>
            <p:cNvSpPr/>
            <p:nvPr/>
          </p:nvSpPr>
          <p:spPr>
            <a:xfrm>
              <a:off x="381001" y="1173181"/>
              <a:ext cx="480646" cy="480646"/>
            </a:xfrm>
            <a:prstGeom prst="ellipse">
              <a:avLst/>
            </a:prstGeom>
            <a:solidFill>
              <a:srgbClr val="C97146"/>
            </a:solidFill>
            <a:ln w="38100">
              <a:solidFill>
                <a:srgbClr val="F99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4</a:t>
              </a:r>
            </a:p>
          </p:txBody>
        </p:sp>
        <p:cxnSp>
          <p:nvCxnSpPr>
            <p:cNvPr id="16" name="Straight Arrow Connector 15">
              <a:extLst>
                <a:ext uri="{FF2B5EF4-FFF2-40B4-BE49-F238E27FC236}">
                  <a16:creationId xmlns:a16="http://schemas.microsoft.com/office/drawing/2014/main" id="{C381E074-AD88-41B6-9DAD-99DDD69D5687}"/>
                </a:ext>
              </a:extLst>
            </p:cNvPr>
            <p:cNvCxnSpPr>
              <a:cxnSpLocks/>
              <a:stCxn id="15" idx="6"/>
            </p:cNvCxnSpPr>
            <p:nvPr/>
          </p:nvCxnSpPr>
          <p:spPr>
            <a:xfrm>
              <a:off x="861647" y="1413504"/>
              <a:ext cx="819442" cy="0"/>
            </a:xfrm>
            <a:prstGeom prst="straightConnector1">
              <a:avLst/>
            </a:prstGeom>
            <a:ln>
              <a:solidFill>
                <a:srgbClr val="F99462"/>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p:nvSpPr>
        <p:spPr>
          <a:xfrm>
            <a:off x="551874" y="181707"/>
            <a:ext cx="7816850"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800">
                <a:solidFill>
                  <a:srgbClr val="004876"/>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p:nvGrpSpPr>
        <p:grpSpPr>
          <a:xfrm>
            <a:off x="1402976" y="1259320"/>
            <a:ext cx="1300088"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04876"/>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4260" y="1268881"/>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4260" y="2078055"/>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
        <p:nvSpPr>
          <p:cNvPr id="35" name="Text Placeholder 32">
            <a:extLst>
              <a:ext uri="{FF2B5EF4-FFF2-40B4-BE49-F238E27FC236}">
                <a16:creationId xmlns:a16="http://schemas.microsoft.com/office/drawing/2014/main" id="{879555CA-9BFF-4C80-9B1F-73D406CC2A94}"/>
              </a:ext>
            </a:extLst>
          </p:cNvPr>
          <p:cNvSpPr>
            <a:spLocks noGrp="1"/>
          </p:cNvSpPr>
          <p:nvPr>
            <p:ph type="body" sz="quarter" idx="12" hasCustomPrompt="1"/>
          </p:nvPr>
        </p:nvSpPr>
        <p:spPr>
          <a:xfrm>
            <a:off x="2824260" y="2887229"/>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3 title here</a:t>
            </a:r>
          </a:p>
        </p:txBody>
      </p:sp>
      <p:sp>
        <p:nvSpPr>
          <p:cNvPr id="36" name="Text Placeholder 32">
            <a:extLst>
              <a:ext uri="{FF2B5EF4-FFF2-40B4-BE49-F238E27FC236}">
                <a16:creationId xmlns:a16="http://schemas.microsoft.com/office/drawing/2014/main" id="{13F3AA79-C723-47F2-9768-E16BA63CEE61}"/>
              </a:ext>
            </a:extLst>
          </p:cNvPr>
          <p:cNvSpPr>
            <a:spLocks noGrp="1"/>
          </p:cNvSpPr>
          <p:nvPr>
            <p:ph type="body" sz="quarter" idx="13" hasCustomPrompt="1"/>
          </p:nvPr>
        </p:nvSpPr>
        <p:spPr>
          <a:xfrm>
            <a:off x="2824260" y="3696403"/>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4 title here</a:t>
            </a:r>
          </a:p>
        </p:txBody>
      </p:sp>
    </p:spTree>
    <p:extLst>
      <p:ext uri="{BB962C8B-B14F-4D97-AF65-F5344CB8AC3E}">
        <p14:creationId xmlns:p14="http://schemas.microsoft.com/office/powerpoint/2010/main" val="940138041"/>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KS Agenda (3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p:nvSpPr>
        <p:spPr>
          <a:xfrm>
            <a:off x="49896" y="6553200"/>
            <a:ext cx="325730" cy="2616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p:nvGrpSpPr>
        <p:grpSpPr>
          <a:xfrm>
            <a:off x="1402976" y="2442892"/>
            <a:ext cx="1300088"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B9C6B"/>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p:nvSpPr>
        <p:spPr>
          <a:xfrm>
            <a:off x="551874" y="181707"/>
            <a:ext cx="7816850"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800">
                <a:solidFill>
                  <a:srgbClr val="004876"/>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p:nvGrpSpPr>
        <p:grpSpPr>
          <a:xfrm>
            <a:off x="1402976" y="1259320"/>
            <a:ext cx="1300088"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04876"/>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4260" y="1268881"/>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4260" y="2453914"/>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
        <p:nvSpPr>
          <p:cNvPr id="35" name="Text Placeholder 32">
            <a:extLst>
              <a:ext uri="{FF2B5EF4-FFF2-40B4-BE49-F238E27FC236}">
                <a16:creationId xmlns:a16="http://schemas.microsoft.com/office/drawing/2014/main" id="{879555CA-9BFF-4C80-9B1F-73D406CC2A94}"/>
              </a:ext>
            </a:extLst>
          </p:cNvPr>
          <p:cNvSpPr>
            <a:spLocks noGrp="1"/>
          </p:cNvSpPr>
          <p:nvPr>
            <p:ph type="body" sz="quarter" idx="12" hasCustomPrompt="1"/>
          </p:nvPr>
        </p:nvSpPr>
        <p:spPr>
          <a:xfrm>
            <a:off x="2824260" y="3638946"/>
            <a:ext cx="2736850" cy="481012"/>
          </a:xfrm>
        </p:spPr>
        <p:txBody>
          <a:bodyPr>
            <a:normAutofit/>
          </a:bodyPr>
          <a:lstStyle>
            <a:lvl1pPr marL="0" indent="0">
              <a:buNone/>
              <a:defRPr sz="2000" b="0">
                <a:latin typeface="Source Sans Pro SemiBold" panose="020B0603030403020204" pitchFamily="34" charset="0"/>
                <a:ea typeface="Source Sans Pro SemiBold" panose="020B0603030403020204" pitchFamily="34" charset="0"/>
              </a:defRPr>
            </a:lvl1pPr>
          </a:lstStyle>
          <a:p>
            <a:pPr marL="228600" marR="0" lvl="0" indent="-22860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3 title here</a:t>
            </a:r>
          </a:p>
        </p:txBody>
      </p:sp>
      <p:grpSp>
        <p:nvGrpSpPr>
          <p:cNvPr id="21" name="Group 20">
            <a:extLst>
              <a:ext uri="{FF2B5EF4-FFF2-40B4-BE49-F238E27FC236}">
                <a16:creationId xmlns:a16="http://schemas.microsoft.com/office/drawing/2014/main" id="{97FC7924-9189-4514-9EBE-F9B5D166FE3F}"/>
              </a:ext>
            </a:extLst>
          </p:cNvPr>
          <p:cNvGrpSpPr/>
          <p:nvPr/>
        </p:nvGrpSpPr>
        <p:grpSpPr>
          <a:xfrm>
            <a:off x="1402975" y="3626463"/>
            <a:ext cx="1300088" cy="480646"/>
            <a:chOff x="381001" y="1173181"/>
            <a:chExt cx="1300088" cy="480646"/>
          </a:xfrm>
        </p:grpSpPr>
        <p:sp>
          <p:nvSpPr>
            <p:cNvPr id="22" name="Oval 21">
              <a:extLst>
                <a:ext uri="{FF2B5EF4-FFF2-40B4-BE49-F238E27FC236}">
                  <a16:creationId xmlns:a16="http://schemas.microsoft.com/office/drawing/2014/main" id="{E0CFFCAF-FD45-4217-9330-E05FD2A8AFA7}"/>
                </a:ext>
              </a:extLst>
            </p:cNvPr>
            <p:cNvSpPr/>
            <p:nvPr/>
          </p:nvSpPr>
          <p:spPr>
            <a:xfrm>
              <a:off x="381001" y="1173181"/>
              <a:ext cx="480646" cy="480646"/>
            </a:xfrm>
            <a:prstGeom prst="ellipse">
              <a:avLst/>
            </a:prstGeom>
            <a:solidFill>
              <a:srgbClr val="C97146"/>
            </a:solidFill>
            <a:ln w="38100">
              <a:solidFill>
                <a:srgbClr val="F99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ource Sans Pro" panose="020B0503030403020204" pitchFamily="34" charset="0"/>
                </a:rPr>
                <a:t>3</a:t>
              </a:r>
            </a:p>
          </p:txBody>
        </p:sp>
        <p:cxnSp>
          <p:nvCxnSpPr>
            <p:cNvPr id="23" name="Straight Arrow Connector 22">
              <a:extLst>
                <a:ext uri="{FF2B5EF4-FFF2-40B4-BE49-F238E27FC236}">
                  <a16:creationId xmlns:a16="http://schemas.microsoft.com/office/drawing/2014/main" id="{9B4F4EFC-C5CC-40B6-AED3-36B102D894C7}"/>
                </a:ext>
              </a:extLst>
            </p:cNvPr>
            <p:cNvCxnSpPr>
              <a:cxnSpLocks/>
              <a:stCxn id="22" idx="6"/>
            </p:cNvCxnSpPr>
            <p:nvPr/>
          </p:nvCxnSpPr>
          <p:spPr>
            <a:xfrm>
              <a:off x="861647" y="1413504"/>
              <a:ext cx="819442" cy="0"/>
            </a:xfrm>
            <a:prstGeom prst="straightConnector1">
              <a:avLst/>
            </a:prstGeom>
            <a:ln>
              <a:solidFill>
                <a:srgbClr val="F99462"/>
              </a:solidFill>
              <a:round/>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0753770"/>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D58282-34E9-483E-9008-5D93EFF4CE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07062-A22D-4DB8-9EDB-689C83CA70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DC4229F6-B4EC-48FF-9ABF-D9F2B47BA96F}"/>
              </a:ext>
            </a:extLst>
          </p:cNvPr>
          <p:cNvSpPr txBox="1"/>
          <p:nvPr/>
        </p:nvSpPr>
        <p:spPr>
          <a:xfrm>
            <a:off x="5380099" y="6553200"/>
            <a:ext cx="1431803"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rPr>
              <a:t>© Kingsmen Software 2023</a:t>
            </a:r>
          </a:p>
        </p:txBody>
      </p:sp>
      <p:pic>
        <p:nvPicPr>
          <p:cNvPr id="8" name="Picture 7">
            <a:extLst>
              <a:ext uri="{FF2B5EF4-FFF2-40B4-BE49-F238E27FC236}">
                <a16:creationId xmlns:a16="http://schemas.microsoft.com/office/drawing/2014/main" id="{4AFE3953-03E4-4841-ACB0-04257C3A0B43}"/>
              </a:ext>
            </a:extLst>
          </p:cNvPr>
          <p:cNvPicPr>
            <a:picLocks noChangeAspect="1"/>
          </p:cNvPicPr>
          <p:nvPr/>
        </p:nvPicPr>
        <p:blipFill>
          <a:blip r:embed="rId38">
            <a:extLst>
              <a:ext uri="{28A0092B-C50C-407E-A947-70E740481C1C}">
                <a14:useLocalDpi xmlns:a14="http://schemas.microsoft.com/office/drawing/2010/main" val="0"/>
              </a:ext>
            </a:extLst>
          </a:blip>
          <a:srcRect/>
          <a:stretch/>
        </p:blipFill>
        <p:spPr>
          <a:xfrm>
            <a:off x="11894734" y="6576121"/>
            <a:ext cx="217910" cy="202290"/>
          </a:xfrm>
          <a:prstGeom prst="rect">
            <a:avLst/>
          </a:prstGeom>
        </p:spPr>
      </p:pic>
      <p:pic>
        <p:nvPicPr>
          <p:cNvPr id="5" name="Picture 4">
            <a:extLst>
              <a:ext uri="{FF2B5EF4-FFF2-40B4-BE49-F238E27FC236}">
                <a16:creationId xmlns:a16="http://schemas.microsoft.com/office/drawing/2014/main" id="{368198B3-E479-5C66-F5BD-2F177902C0F3}"/>
              </a:ext>
            </a:extLst>
          </p:cNvPr>
          <p:cNvPicPr>
            <a:picLocks noChangeAspect="1"/>
          </p:cNvPicPr>
          <p:nvPr userDrawn="1"/>
        </p:nvPicPr>
        <p:blipFill>
          <a:blip r:embed="rId39">
            <a:extLst>
              <a:ext uri="{28A0092B-C50C-407E-A947-70E740481C1C}">
                <a14:useLocalDpi xmlns:a14="http://schemas.microsoft.com/office/drawing/2010/main" val="0"/>
              </a:ext>
            </a:extLst>
          </a:blip>
          <a:srcRect/>
          <a:stretch/>
        </p:blipFill>
        <p:spPr>
          <a:xfrm>
            <a:off x="11894734" y="6576002"/>
            <a:ext cx="217910" cy="202528"/>
          </a:xfrm>
          <a:prstGeom prst="rect">
            <a:avLst/>
          </a:prstGeom>
        </p:spPr>
      </p:pic>
    </p:spTree>
    <p:extLst>
      <p:ext uri="{BB962C8B-B14F-4D97-AF65-F5344CB8AC3E}">
        <p14:creationId xmlns:p14="http://schemas.microsoft.com/office/powerpoint/2010/main" val="403719040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 id="2147483775" r:id="rId31"/>
    <p:sldLayoutId id="2147483776" r:id="rId32"/>
    <p:sldLayoutId id="2147483777" r:id="rId33"/>
    <p:sldLayoutId id="2147483778" r:id="rId34"/>
    <p:sldLayoutId id="2147483779" r:id="rId35"/>
    <p:sldLayoutId id="2147483780"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DDEA-0F6B-4C65-9DEA-E164BD5A2849}"/>
              </a:ext>
            </a:extLst>
          </p:cNvPr>
          <p:cNvSpPr>
            <a:spLocks noGrp="1"/>
          </p:cNvSpPr>
          <p:nvPr>
            <p:ph type="title"/>
          </p:nvPr>
        </p:nvSpPr>
        <p:spPr/>
        <p:txBody>
          <a:bodyPr/>
          <a:lstStyle/>
          <a:p>
            <a:r>
              <a:rPr lang="en-US"/>
              <a:t>Vision</a:t>
            </a:r>
          </a:p>
        </p:txBody>
      </p:sp>
      <p:sp>
        <p:nvSpPr>
          <p:cNvPr id="3" name="Text Placeholder 2">
            <a:extLst>
              <a:ext uri="{FF2B5EF4-FFF2-40B4-BE49-F238E27FC236}">
                <a16:creationId xmlns:a16="http://schemas.microsoft.com/office/drawing/2014/main" id="{6FE9309E-075A-4317-98ED-7C9B2686824E}"/>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6C4466B7-8D8C-43F1-9F5D-A4352ACBAE0E}"/>
              </a:ext>
            </a:extLst>
          </p:cNvPr>
          <p:cNvSpPr>
            <a:spLocks noGrp="1"/>
          </p:cNvSpPr>
          <p:nvPr>
            <p:ph type="body" sz="quarter" idx="12"/>
          </p:nvPr>
        </p:nvSpPr>
        <p:spPr>
          <a:xfrm>
            <a:off x="552099" y="2034355"/>
            <a:ext cx="7105649" cy="1547627"/>
          </a:xfrm>
        </p:spPr>
        <p:txBody>
          <a:bodyPr>
            <a:noAutofit/>
          </a:bodyPr>
          <a:lstStyle/>
          <a:p>
            <a:r>
              <a:rPr lang="en-US" sz="1600"/>
              <a:t>Who are the target users? </a:t>
            </a:r>
          </a:p>
          <a:p>
            <a:r>
              <a:rPr lang="en-US" sz="1600"/>
              <a:t>Which customer needs does this address? </a:t>
            </a:r>
          </a:p>
          <a:p>
            <a:r>
              <a:rPr lang="en-US" sz="1600"/>
              <a:t>Which attributes are critical to satisfy the consumer’s needs, and therefore critical for the success? </a:t>
            </a:r>
          </a:p>
          <a:p>
            <a:r>
              <a:rPr lang="en-US" sz="1600"/>
              <a:t>What are the unique selling points?</a:t>
            </a:r>
          </a:p>
          <a:p>
            <a:pPr marL="0" indent="0">
              <a:buNone/>
            </a:pPr>
            <a:endParaRPr lang="en-US" sz="1600"/>
          </a:p>
        </p:txBody>
      </p:sp>
      <p:pic>
        <p:nvPicPr>
          <p:cNvPr id="5" name="Picture 4">
            <a:extLst>
              <a:ext uri="{FF2B5EF4-FFF2-40B4-BE49-F238E27FC236}">
                <a16:creationId xmlns:a16="http://schemas.microsoft.com/office/drawing/2014/main" id="{38C489DA-F00B-47EE-9624-BC701FF5F5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9685" y="2049769"/>
            <a:ext cx="1690481" cy="2361791"/>
          </a:xfrm>
          <a:prstGeom prst="rect">
            <a:avLst/>
          </a:prstGeom>
          <a:ln w="3175">
            <a:solidFill>
              <a:schemeClr val="tx1"/>
            </a:solidFill>
          </a:ln>
          <a:effectLst>
            <a:reflection stA="37000" endPos="21000" dist="25400" dir="5400000" sy="-100000" algn="bl" rotWithShape="0"/>
          </a:effectLst>
        </p:spPr>
      </p:pic>
      <p:pic>
        <p:nvPicPr>
          <p:cNvPr id="6" name="Picture 5">
            <a:extLst>
              <a:ext uri="{FF2B5EF4-FFF2-40B4-BE49-F238E27FC236}">
                <a16:creationId xmlns:a16="http://schemas.microsoft.com/office/drawing/2014/main" id="{E88572C1-CE8B-409B-883E-74A4C94A01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20986247">
            <a:off x="8317432" y="1896330"/>
            <a:ext cx="1718972" cy="2401596"/>
          </a:xfrm>
          <a:prstGeom prst="rect">
            <a:avLst/>
          </a:prstGeom>
          <a:ln w="3175">
            <a:solidFill>
              <a:schemeClr val="tx1"/>
            </a:solidFill>
          </a:ln>
          <a:effectLst>
            <a:reflection stA="37000" endPos="21000" dist="25400" dir="5400000" sy="-100000" algn="bl" rotWithShape="0"/>
          </a:effectLst>
        </p:spPr>
      </p:pic>
      <p:sp>
        <p:nvSpPr>
          <p:cNvPr id="7" name="Text Placeholder 3">
            <a:extLst>
              <a:ext uri="{FF2B5EF4-FFF2-40B4-BE49-F238E27FC236}">
                <a16:creationId xmlns:a16="http://schemas.microsoft.com/office/drawing/2014/main" id="{603B77FC-A70A-7D4D-A32D-CE9D9A032ABB}"/>
              </a:ext>
            </a:extLst>
          </p:cNvPr>
          <p:cNvSpPr txBox="1">
            <a:spLocks/>
          </p:cNvSpPr>
          <p:nvPr/>
        </p:nvSpPr>
        <p:spPr>
          <a:xfrm>
            <a:off x="552100" y="1140558"/>
            <a:ext cx="6654244" cy="621651"/>
          </a:xfrm>
          <a:prstGeom prst="rect">
            <a:avLst/>
          </a:prstGeom>
        </p:spPr>
        <p:txBody>
          <a:bodyPr vert="horz" lIns="91440" tIns="45720" rIns="91440" bIns="45720" rtlCol="0" anchor="t">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600">
                <a:latin typeface="+mj-lt"/>
              </a:rPr>
              <a:t>Vision</a:t>
            </a:r>
            <a:r>
              <a:rPr lang="en-US" sz="1600"/>
              <a:t> is a quick summary of the product and defines its capabilities. Essentially, it answers the following questions:</a:t>
            </a:r>
          </a:p>
        </p:txBody>
      </p:sp>
    </p:spTree>
    <p:extLst>
      <p:ext uri="{BB962C8B-B14F-4D97-AF65-F5344CB8AC3E}">
        <p14:creationId xmlns:p14="http://schemas.microsoft.com/office/powerpoint/2010/main" val="3586018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7566-5477-42E1-B700-C8BE07092195}"/>
              </a:ext>
            </a:extLst>
          </p:cNvPr>
          <p:cNvSpPr>
            <a:spLocks noGrp="1"/>
          </p:cNvSpPr>
          <p:nvPr>
            <p:ph type="title"/>
          </p:nvPr>
        </p:nvSpPr>
        <p:spPr/>
        <p:txBody>
          <a:bodyPr/>
          <a:lstStyle/>
          <a:p>
            <a:r>
              <a:rPr lang="en-US"/>
              <a:t>Roadmap</a:t>
            </a:r>
          </a:p>
        </p:txBody>
      </p:sp>
      <p:sp>
        <p:nvSpPr>
          <p:cNvPr id="3" name="Text Placeholder 2">
            <a:extLst>
              <a:ext uri="{FF2B5EF4-FFF2-40B4-BE49-F238E27FC236}">
                <a16:creationId xmlns:a16="http://schemas.microsoft.com/office/drawing/2014/main" id="{4DDF3906-9094-4A65-ADD5-C928F875E3DD}"/>
              </a:ext>
            </a:extLst>
          </p:cNvPr>
          <p:cNvSpPr>
            <a:spLocks noGrp="1"/>
          </p:cNvSpPr>
          <p:nvPr>
            <p:ph type="body" sz="quarter" idx="10"/>
          </p:nvPr>
        </p:nvSpPr>
        <p:spPr>
          <a:xfrm>
            <a:off x="552450" y="620140"/>
            <a:ext cx="6789383" cy="285750"/>
          </a:xfrm>
        </p:spPr>
        <p:txBody>
          <a:bodyPr/>
          <a:lstStyle/>
          <a:p>
            <a:endParaRPr lang="en-US"/>
          </a:p>
        </p:txBody>
      </p:sp>
      <p:pic>
        <p:nvPicPr>
          <p:cNvPr id="5" name="Picture 4">
            <a:extLst>
              <a:ext uri="{FF2B5EF4-FFF2-40B4-BE49-F238E27FC236}">
                <a16:creationId xmlns:a16="http://schemas.microsoft.com/office/drawing/2014/main" id="{A702970D-82AF-4C8D-94FC-D3FDCF9297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rot="347188">
            <a:off x="7568924" y="2113136"/>
            <a:ext cx="1944232" cy="2716311"/>
          </a:xfrm>
          <a:prstGeom prst="rect">
            <a:avLst/>
          </a:prstGeom>
          <a:effectLst>
            <a:reflection stA="50000" endPos="25000" dist="12700" dir="5400000" sy="-100000" algn="bl" rotWithShape="0"/>
          </a:effectLst>
        </p:spPr>
      </p:pic>
      <p:pic>
        <p:nvPicPr>
          <p:cNvPr id="6" name="Picture 5">
            <a:extLst>
              <a:ext uri="{FF2B5EF4-FFF2-40B4-BE49-F238E27FC236}">
                <a16:creationId xmlns:a16="http://schemas.microsoft.com/office/drawing/2014/main" id="{719FA6A6-5150-4DB5-8E49-4F4E70127B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21484797">
            <a:off x="9742320" y="2112942"/>
            <a:ext cx="1944232" cy="2716311"/>
          </a:xfrm>
          <a:prstGeom prst="rect">
            <a:avLst/>
          </a:prstGeom>
          <a:effectLst>
            <a:reflection stA="50000" endPos="25000" dist="12700" dir="5400000" sy="-100000" algn="bl" rotWithShape="0"/>
          </a:effectLst>
        </p:spPr>
      </p:pic>
      <p:sp>
        <p:nvSpPr>
          <p:cNvPr id="7" name="Text Placeholder 3">
            <a:extLst>
              <a:ext uri="{FF2B5EF4-FFF2-40B4-BE49-F238E27FC236}">
                <a16:creationId xmlns:a16="http://schemas.microsoft.com/office/drawing/2014/main" id="{0FA5D55E-6C31-C846-B01B-A7CEA9650CB4}"/>
              </a:ext>
            </a:extLst>
          </p:cNvPr>
          <p:cNvSpPr txBox="1">
            <a:spLocks/>
          </p:cNvSpPr>
          <p:nvPr/>
        </p:nvSpPr>
        <p:spPr>
          <a:xfrm>
            <a:off x="552099" y="2034348"/>
            <a:ext cx="7105649" cy="1547627"/>
          </a:xfrm>
          <a:prstGeom prst="rect">
            <a:avLst/>
          </a:prstGeom>
        </p:spPr>
        <p:txBody>
          <a:bodyPr vert="horz" lIns="91440" tIns="45720" rIns="91440" bIns="45720" rtlCol="0" anchor="t">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t>Stakeholders will elaborate features from the capabilities</a:t>
            </a:r>
          </a:p>
          <a:p>
            <a:r>
              <a:rPr lang="en-US" sz="1600"/>
              <a:t>A rough t-shirt size for each feature is determined</a:t>
            </a:r>
          </a:p>
          <a:p>
            <a:r>
              <a:rPr lang="en-US" sz="1600"/>
              <a:t>A high-level timeframe is outlined</a:t>
            </a:r>
          </a:p>
          <a:p>
            <a:pPr marL="0" indent="0">
              <a:buNone/>
            </a:pPr>
            <a:endParaRPr lang="en-US" sz="1600"/>
          </a:p>
        </p:txBody>
      </p:sp>
      <p:sp>
        <p:nvSpPr>
          <p:cNvPr id="8" name="Text Placeholder 3">
            <a:extLst>
              <a:ext uri="{FF2B5EF4-FFF2-40B4-BE49-F238E27FC236}">
                <a16:creationId xmlns:a16="http://schemas.microsoft.com/office/drawing/2014/main" id="{53EC8EB7-0537-864D-B1EA-7FFCD0156355}"/>
              </a:ext>
            </a:extLst>
          </p:cNvPr>
          <p:cNvSpPr txBox="1">
            <a:spLocks/>
          </p:cNvSpPr>
          <p:nvPr/>
        </p:nvSpPr>
        <p:spPr>
          <a:xfrm>
            <a:off x="552101" y="1140558"/>
            <a:ext cx="6567156" cy="893797"/>
          </a:xfrm>
          <a:prstGeom prst="rect">
            <a:avLst/>
          </a:prstGeom>
        </p:spPr>
        <p:txBody>
          <a:bodyPr vert="horz" lIns="91440" tIns="45720" rIns="91440" bIns="45720" rtlCol="0" anchor="t">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600">
                <a:latin typeface="+mj-lt"/>
              </a:rPr>
              <a:t>Roadmap </a:t>
            </a:r>
            <a:r>
              <a:rPr lang="en-US" sz="1600"/>
              <a:t>refines the defined capabilities into features. </a:t>
            </a:r>
          </a:p>
          <a:p>
            <a:pPr marL="0" indent="0">
              <a:lnSpc>
                <a:spcPct val="120000"/>
              </a:lnSpc>
              <a:spcBef>
                <a:spcPts val="0"/>
              </a:spcBef>
              <a:buNone/>
            </a:pPr>
            <a:r>
              <a:rPr lang="en-US" sz="1600"/>
              <a:t>A rough timeline will be established to achieve the vision.</a:t>
            </a:r>
          </a:p>
        </p:txBody>
      </p:sp>
    </p:spTree>
    <p:extLst>
      <p:ext uri="{BB962C8B-B14F-4D97-AF65-F5344CB8AC3E}">
        <p14:creationId xmlns:p14="http://schemas.microsoft.com/office/powerpoint/2010/main" val="330165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6620E40-6F44-4135-B8ED-5D5293E4D0CC}"/>
              </a:ext>
            </a:extLst>
          </p:cNvPr>
          <p:cNvPicPr>
            <a:picLocks noChangeAspect="1"/>
          </p:cNvPicPr>
          <p:nvPr/>
        </p:nvPicPr>
        <p:blipFill>
          <a:blip r:embed="rId2"/>
          <a:stretch>
            <a:fillRect/>
          </a:stretch>
        </p:blipFill>
        <p:spPr>
          <a:xfrm>
            <a:off x="1602" y="0"/>
            <a:ext cx="12188825" cy="6858000"/>
          </a:xfrm>
          <a:prstGeom prst="rect">
            <a:avLst/>
          </a:prstGeom>
        </p:spPr>
      </p:pic>
      <p:sp>
        <p:nvSpPr>
          <p:cNvPr id="3" name="Text Placeholder 2">
            <a:extLst>
              <a:ext uri="{FF2B5EF4-FFF2-40B4-BE49-F238E27FC236}">
                <a16:creationId xmlns:a16="http://schemas.microsoft.com/office/drawing/2014/main" id="{10268BAF-FC00-4B58-9776-03FACD6C6F4B}"/>
              </a:ext>
            </a:extLst>
          </p:cNvPr>
          <p:cNvSpPr>
            <a:spLocks noGrp="1"/>
          </p:cNvSpPr>
          <p:nvPr>
            <p:ph type="body" sz="quarter" idx="10"/>
          </p:nvPr>
        </p:nvSpPr>
        <p:spPr>
          <a:xfrm>
            <a:off x="1354923" y="1472440"/>
            <a:ext cx="5544251" cy="1085331"/>
          </a:xfrm>
        </p:spPr>
        <p:txBody>
          <a:bodyPr/>
          <a:lstStyle/>
          <a:p>
            <a:pPr>
              <a:lnSpc>
                <a:spcPct val="120000"/>
              </a:lnSpc>
            </a:pPr>
            <a:r>
              <a:rPr lang="en-US" sz="1200">
                <a:solidFill>
                  <a:schemeClr val="tx1">
                    <a:lumMod val="75000"/>
                    <a:lumOff val="25000"/>
                  </a:schemeClr>
                </a:solidFill>
                <a:latin typeface="+mn-lt"/>
              </a:rPr>
              <a:t>The flow over the next few pages will breakdown the layers of application portfolio management tool.</a:t>
            </a:r>
          </a:p>
          <a:p>
            <a:pPr>
              <a:lnSpc>
                <a:spcPct val="120000"/>
              </a:lnSpc>
              <a:spcBef>
                <a:spcPts val="0"/>
              </a:spcBef>
            </a:pPr>
            <a:r>
              <a:rPr lang="en-US" sz="1200">
                <a:solidFill>
                  <a:schemeClr val="tx1">
                    <a:lumMod val="75000"/>
                    <a:lumOff val="25000"/>
                  </a:schemeClr>
                </a:solidFill>
                <a:latin typeface="+mn-lt"/>
              </a:rPr>
              <a:t>The capabilities below were defined while creating the vision. </a:t>
            </a:r>
          </a:p>
          <a:p>
            <a:pPr>
              <a:lnSpc>
                <a:spcPct val="120000"/>
              </a:lnSpc>
              <a:spcBef>
                <a:spcPts val="0"/>
              </a:spcBef>
            </a:pPr>
            <a:r>
              <a:rPr lang="en-US" sz="1200">
                <a:solidFill>
                  <a:schemeClr val="tx1">
                    <a:lumMod val="75000"/>
                    <a:lumOff val="25000"/>
                  </a:schemeClr>
                </a:solidFill>
                <a:latin typeface="+mn-lt"/>
              </a:rPr>
              <a:t>* subset for illustrative purposes</a:t>
            </a:r>
          </a:p>
          <a:p>
            <a:pPr>
              <a:lnSpc>
                <a:spcPct val="120000"/>
              </a:lnSpc>
            </a:pPr>
            <a:endParaRPr lang="en-US" sz="1200">
              <a:solidFill>
                <a:schemeClr val="tx1">
                  <a:lumMod val="75000"/>
                  <a:lumOff val="25000"/>
                </a:schemeClr>
              </a:solidFill>
              <a:latin typeface="+mn-lt"/>
            </a:endParaRPr>
          </a:p>
        </p:txBody>
      </p:sp>
      <p:sp>
        <p:nvSpPr>
          <p:cNvPr id="7" name="Oval 6">
            <a:extLst>
              <a:ext uri="{FF2B5EF4-FFF2-40B4-BE49-F238E27FC236}">
                <a16:creationId xmlns:a16="http://schemas.microsoft.com/office/drawing/2014/main" id="{F6B4AED8-7074-4B3D-A4B6-79B9D51E6520}"/>
              </a:ext>
            </a:extLst>
          </p:cNvPr>
          <p:cNvSpPr/>
          <p:nvPr/>
        </p:nvSpPr>
        <p:spPr>
          <a:xfrm rot="20921684">
            <a:off x="737618" y="909683"/>
            <a:ext cx="407756" cy="302607"/>
          </a:xfrm>
          <a:prstGeom prst="ellipse">
            <a:avLst/>
          </a:prstGeom>
          <a:gradFill flip="none" rotWithShape="1">
            <a:gsLst>
              <a:gs pos="0">
                <a:srgbClr val="818285">
                  <a:alpha val="0"/>
                </a:srgbClr>
              </a:gs>
              <a:gs pos="100000">
                <a:schemeClr val="bg1">
                  <a:alpha val="6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a typeface="Roboto" pitchFamily="2" charset="0"/>
            </a:endParaRPr>
          </a:p>
        </p:txBody>
      </p:sp>
      <p:sp>
        <p:nvSpPr>
          <p:cNvPr id="8" name="TextBox 7">
            <a:extLst>
              <a:ext uri="{FF2B5EF4-FFF2-40B4-BE49-F238E27FC236}">
                <a16:creationId xmlns:a16="http://schemas.microsoft.com/office/drawing/2014/main" id="{F7F412DD-8446-4F0C-A0E4-1CC5E0FBC180}"/>
              </a:ext>
            </a:extLst>
          </p:cNvPr>
          <p:cNvSpPr txBox="1"/>
          <p:nvPr/>
        </p:nvSpPr>
        <p:spPr>
          <a:xfrm>
            <a:off x="8913693" y="5566380"/>
            <a:ext cx="1982844" cy="338554"/>
          </a:xfrm>
          <a:prstGeom prst="rect">
            <a:avLst/>
          </a:prstGeom>
          <a:noFill/>
        </p:spPr>
        <p:txBody>
          <a:bodyPr wrap="square" rtlCol="0">
            <a:spAutoFit/>
          </a:bodyPr>
          <a:lstStyle/>
          <a:p>
            <a:pPr algn="r"/>
            <a:r>
              <a:rPr lang="en-US" sz="1600">
                <a:solidFill>
                  <a:srgbClr val="074975"/>
                </a:solidFill>
                <a:ea typeface="Roboto" pitchFamily="2" charset="0"/>
                <a:cs typeface="Open Sans" panose="020B0606030504020204" pitchFamily="34" charset="0"/>
              </a:rPr>
              <a:t>To the roadmap &gt;</a:t>
            </a:r>
          </a:p>
        </p:txBody>
      </p:sp>
      <p:sp>
        <p:nvSpPr>
          <p:cNvPr id="9" name="Oval 8">
            <a:extLst>
              <a:ext uri="{FF2B5EF4-FFF2-40B4-BE49-F238E27FC236}">
                <a16:creationId xmlns:a16="http://schemas.microsoft.com/office/drawing/2014/main" id="{17C59B59-42BC-4E4E-9956-9798AB3DC097}"/>
              </a:ext>
            </a:extLst>
          </p:cNvPr>
          <p:cNvSpPr/>
          <p:nvPr/>
        </p:nvSpPr>
        <p:spPr>
          <a:xfrm rot="20921684">
            <a:off x="11004466" y="5486870"/>
            <a:ext cx="407756" cy="302607"/>
          </a:xfrm>
          <a:prstGeom prst="ellipse">
            <a:avLst/>
          </a:prstGeom>
          <a:gradFill flip="none" rotWithShape="1">
            <a:gsLst>
              <a:gs pos="0">
                <a:srgbClr val="818285">
                  <a:alpha val="0"/>
                </a:srgbClr>
              </a:gs>
              <a:gs pos="100000">
                <a:schemeClr val="bg1">
                  <a:alpha val="6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a typeface="Roboto" pitchFamily="2" charset="0"/>
            </a:endParaRPr>
          </a:p>
        </p:txBody>
      </p:sp>
      <p:sp>
        <p:nvSpPr>
          <p:cNvPr id="10" name="Oval 9">
            <a:extLst>
              <a:ext uri="{FF2B5EF4-FFF2-40B4-BE49-F238E27FC236}">
                <a16:creationId xmlns:a16="http://schemas.microsoft.com/office/drawing/2014/main" id="{F1F84B1B-53E7-4DED-A03B-F627DC58594C}"/>
              </a:ext>
            </a:extLst>
          </p:cNvPr>
          <p:cNvSpPr/>
          <p:nvPr/>
        </p:nvSpPr>
        <p:spPr>
          <a:xfrm>
            <a:off x="4205591" y="3256256"/>
            <a:ext cx="292824" cy="292900"/>
          </a:xfrm>
          <a:prstGeom prst="ellipse">
            <a:avLst/>
          </a:prstGeom>
          <a:solidFill>
            <a:srgbClr val="81828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a typeface="Roboto" pitchFamily="2" charset="0"/>
            </a:endParaRPr>
          </a:p>
        </p:txBody>
      </p:sp>
      <p:sp>
        <p:nvSpPr>
          <p:cNvPr id="11" name="Oval 10">
            <a:extLst>
              <a:ext uri="{FF2B5EF4-FFF2-40B4-BE49-F238E27FC236}">
                <a16:creationId xmlns:a16="http://schemas.microsoft.com/office/drawing/2014/main" id="{33DE0F0F-DB06-4666-8E2E-DD57A8980E8A}"/>
              </a:ext>
            </a:extLst>
          </p:cNvPr>
          <p:cNvSpPr/>
          <p:nvPr/>
        </p:nvSpPr>
        <p:spPr>
          <a:xfrm>
            <a:off x="5614835" y="3256256"/>
            <a:ext cx="292824" cy="292900"/>
          </a:xfrm>
          <a:prstGeom prst="ellipse">
            <a:avLst/>
          </a:prstGeom>
          <a:solidFill>
            <a:srgbClr val="81828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a typeface="Roboto" pitchFamily="2" charset="0"/>
            </a:endParaRPr>
          </a:p>
        </p:txBody>
      </p:sp>
      <p:sp>
        <p:nvSpPr>
          <p:cNvPr id="12" name="Oval 11">
            <a:extLst>
              <a:ext uri="{FF2B5EF4-FFF2-40B4-BE49-F238E27FC236}">
                <a16:creationId xmlns:a16="http://schemas.microsoft.com/office/drawing/2014/main" id="{B6F4725A-8A0F-40B6-9F5B-01B950A92B83}"/>
              </a:ext>
            </a:extLst>
          </p:cNvPr>
          <p:cNvSpPr/>
          <p:nvPr/>
        </p:nvSpPr>
        <p:spPr>
          <a:xfrm>
            <a:off x="7484969" y="3256256"/>
            <a:ext cx="292824" cy="292900"/>
          </a:xfrm>
          <a:prstGeom prst="ellipse">
            <a:avLst/>
          </a:prstGeom>
          <a:solidFill>
            <a:srgbClr val="81828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a typeface="Roboto" pitchFamily="2" charset="0"/>
            </a:endParaRPr>
          </a:p>
        </p:txBody>
      </p:sp>
      <p:sp>
        <p:nvSpPr>
          <p:cNvPr id="13" name="Rectangle: Diagonal Corners Rounded 12">
            <a:extLst>
              <a:ext uri="{FF2B5EF4-FFF2-40B4-BE49-F238E27FC236}">
                <a16:creationId xmlns:a16="http://schemas.microsoft.com/office/drawing/2014/main" id="{C9D5DDF6-FA84-4CFA-B028-800CCFAA30E6}"/>
              </a:ext>
            </a:extLst>
          </p:cNvPr>
          <p:cNvSpPr/>
          <p:nvPr/>
        </p:nvSpPr>
        <p:spPr>
          <a:xfrm>
            <a:off x="7031771" y="813496"/>
            <a:ext cx="4159369" cy="1560588"/>
          </a:xfrm>
          <a:prstGeom prst="round2DiagRect">
            <a:avLst/>
          </a:prstGeom>
          <a:solidFill>
            <a:schemeClr val="bg1"/>
          </a:solidFill>
          <a:ln>
            <a:solidFill>
              <a:srgbClr val="D6E1E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a typeface="Roboto" pitchFamily="2" charset="0"/>
            </a:endParaRPr>
          </a:p>
        </p:txBody>
      </p:sp>
      <p:pic>
        <p:nvPicPr>
          <p:cNvPr id="14" name="Picture 13">
            <a:extLst>
              <a:ext uri="{FF2B5EF4-FFF2-40B4-BE49-F238E27FC236}">
                <a16:creationId xmlns:a16="http://schemas.microsoft.com/office/drawing/2014/main" id="{05B633D3-3DFA-44C0-A06E-EFA03D18BC4A}"/>
              </a:ext>
            </a:extLst>
          </p:cNvPr>
          <p:cNvPicPr>
            <a:picLocks noChangeAspect="1"/>
          </p:cNvPicPr>
          <p:nvPr/>
        </p:nvPicPr>
        <p:blipFill>
          <a:blip r:embed="rId3"/>
          <a:stretch>
            <a:fillRect/>
          </a:stretch>
        </p:blipFill>
        <p:spPr>
          <a:xfrm>
            <a:off x="7113283" y="904763"/>
            <a:ext cx="426348" cy="396125"/>
          </a:xfrm>
          <a:prstGeom prst="rect">
            <a:avLst/>
          </a:prstGeom>
        </p:spPr>
      </p:pic>
      <p:sp>
        <p:nvSpPr>
          <p:cNvPr id="15" name="TextBox 14">
            <a:extLst>
              <a:ext uri="{FF2B5EF4-FFF2-40B4-BE49-F238E27FC236}">
                <a16:creationId xmlns:a16="http://schemas.microsoft.com/office/drawing/2014/main" id="{9338B85E-19D1-4633-8812-5CBEE104C12C}"/>
              </a:ext>
            </a:extLst>
          </p:cNvPr>
          <p:cNvSpPr txBox="1"/>
          <p:nvPr/>
        </p:nvSpPr>
        <p:spPr>
          <a:xfrm>
            <a:off x="7512283" y="839955"/>
            <a:ext cx="3502903" cy="1477328"/>
          </a:xfrm>
          <a:prstGeom prst="rect">
            <a:avLst/>
          </a:prstGeom>
          <a:noFill/>
        </p:spPr>
        <p:txBody>
          <a:bodyPr wrap="square" rtlCol="0">
            <a:spAutoFit/>
          </a:bodyPr>
          <a:lstStyle/>
          <a:p>
            <a:r>
              <a:rPr lang="en-US" sz="1000">
                <a:solidFill>
                  <a:srgbClr val="074975"/>
                </a:solidFill>
                <a:ea typeface="Roboto" pitchFamily="2" charset="0"/>
              </a:rPr>
              <a:t>We identify the long-term vision for the product including strategy, boundaries and goals. The team knows why they are working, what they are working on and what constraints they must work within.</a:t>
            </a:r>
          </a:p>
          <a:p>
            <a:endParaRPr lang="en-US" sz="1000">
              <a:solidFill>
                <a:srgbClr val="074975"/>
              </a:solidFill>
              <a:ea typeface="Roboto" pitchFamily="2" charset="0"/>
            </a:endParaRPr>
          </a:p>
          <a:p>
            <a:pPr marL="171450" indent="-171450">
              <a:buFont typeface="Arial" panose="020B0604020202020204" pitchFamily="34" charset="0"/>
              <a:buChar char="•"/>
            </a:pPr>
            <a:r>
              <a:rPr lang="en-US" sz="1000">
                <a:solidFill>
                  <a:srgbClr val="074975"/>
                </a:solidFill>
                <a:ea typeface="Roboto" pitchFamily="2" charset="0"/>
              </a:rPr>
              <a:t>Capabilities are the work item</a:t>
            </a:r>
          </a:p>
          <a:p>
            <a:pPr marL="171450" indent="-171450">
              <a:buFont typeface="Arial" panose="020B0604020202020204" pitchFamily="34" charset="0"/>
              <a:buChar char="•"/>
            </a:pPr>
            <a:r>
              <a:rPr lang="en-US" sz="1000">
                <a:solidFill>
                  <a:srgbClr val="074975"/>
                </a:solidFill>
                <a:ea typeface="Roboto" pitchFamily="2" charset="0"/>
              </a:rPr>
              <a:t>Recurs annually</a:t>
            </a:r>
          </a:p>
          <a:p>
            <a:pPr marL="171450" indent="-171450">
              <a:buFont typeface="Arial" panose="020B0604020202020204" pitchFamily="34" charset="0"/>
              <a:buChar char="•"/>
            </a:pPr>
            <a:r>
              <a:rPr lang="en-US" sz="1000">
                <a:solidFill>
                  <a:srgbClr val="074975"/>
                </a:solidFill>
                <a:ea typeface="Roboto" pitchFamily="2" charset="0"/>
              </a:rPr>
              <a:t>Product Owner is primary participant</a:t>
            </a:r>
          </a:p>
          <a:p>
            <a:pPr marL="171450" indent="-171450">
              <a:buFont typeface="Arial" panose="020B0604020202020204" pitchFamily="34" charset="0"/>
              <a:buChar char="•"/>
            </a:pPr>
            <a:r>
              <a:rPr lang="en-US" sz="1000">
                <a:solidFill>
                  <a:srgbClr val="074975"/>
                </a:solidFill>
                <a:ea typeface="Roboto" pitchFamily="2" charset="0"/>
              </a:rPr>
              <a:t>Spans multiple releases</a:t>
            </a:r>
          </a:p>
        </p:txBody>
      </p:sp>
      <p:sp>
        <p:nvSpPr>
          <p:cNvPr id="16" name="TextBox 15">
            <a:extLst>
              <a:ext uri="{FF2B5EF4-FFF2-40B4-BE49-F238E27FC236}">
                <a16:creationId xmlns:a16="http://schemas.microsoft.com/office/drawing/2014/main" id="{CE6DCB5A-0261-428A-8C05-F7F6E25BB4F1}"/>
              </a:ext>
            </a:extLst>
          </p:cNvPr>
          <p:cNvSpPr txBox="1"/>
          <p:nvPr/>
        </p:nvSpPr>
        <p:spPr>
          <a:xfrm>
            <a:off x="3647919" y="4213140"/>
            <a:ext cx="4896191" cy="276999"/>
          </a:xfrm>
          <a:prstGeom prst="rect">
            <a:avLst/>
          </a:prstGeom>
          <a:noFill/>
        </p:spPr>
        <p:txBody>
          <a:bodyPr wrap="square" rtlCol="0">
            <a:spAutoFit/>
          </a:bodyPr>
          <a:lstStyle/>
          <a:p>
            <a:r>
              <a:rPr lang="en-US" sz="1200">
                <a:solidFill>
                  <a:prstClr val="black">
                    <a:lumMod val="75000"/>
                    <a:lumOff val="25000"/>
                  </a:prstClr>
                </a:solidFill>
                <a:ea typeface="Roboto" pitchFamily="2" charset="0"/>
                <a:cs typeface="Open Sans" panose="020B0606030504020204" pitchFamily="34" charset="0"/>
              </a:rPr>
              <a:t>Capability – business objective or outcome of the product or program</a:t>
            </a:r>
          </a:p>
        </p:txBody>
      </p:sp>
      <p:sp>
        <p:nvSpPr>
          <p:cNvPr id="17" name="Callout: Line 16">
            <a:extLst>
              <a:ext uri="{FF2B5EF4-FFF2-40B4-BE49-F238E27FC236}">
                <a16:creationId xmlns:a16="http://schemas.microsoft.com/office/drawing/2014/main" id="{B1106781-A067-4A71-812F-5043C316FAFB}"/>
              </a:ext>
            </a:extLst>
          </p:cNvPr>
          <p:cNvSpPr/>
          <p:nvPr/>
        </p:nvSpPr>
        <p:spPr>
          <a:xfrm>
            <a:off x="2434453" y="3736257"/>
            <a:ext cx="2358551" cy="457200"/>
          </a:xfrm>
          <a:prstGeom prst="borderCallout1">
            <a:avLst>
              <a:gd name="adj1" fmla="val -53256"/>
              <a:gd name="adj2" fmla="val 78690"/>
              <a:gd name="adj3" fmla="val -650"/>
              <a:gd name="adj4" fmla="val 50622"/>
            </a:avLst>
          </a:prstGeom>
          <a:solidFill>
            <a:srgbClr val="818285"/>
          </a:solidFill>
          <a:ln>
            <a:solidFill>
              <a:srgbClr val="8182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ea typeface="Roboto" pitchFamily="2" charset="0"/>
              </a:rPr>
              <a:t>Application Portfolio Management</a:t>
            </a:r>
          </a:p>
        </p:txBody>
      </p:sp>
      <p:sp>
        <p:nvSpPr>
          <p:cNvPr id="18" name="Callout: Line 17">
            <a:extLst>
              <a:ext uri="{FF2B5EF4-FFF2-40B4-BE49-F238E27FC236}">
                <a16:creationId xmlns:a16="http://schemas.microsoft.com/office/drawing/2014/main" id="{8D0FEF41-2F21-44BA-9E03-DF2E4ED8DF0E}"/>
              </a:ext>
            </a:extLst>
          </p:cNvPr>
          <p:cNvSpPr/>
          <p:nvPr/>
        </p:nvSpPr>
        <p:spPr>
          <a:xfrm>
            <a:off x="4974115" y="3736257"/>
            <a:ext cx="1574291" cy="457200"/>
          </a:xfrm>
          <a:prstGeom prst="borderCallout1">
            <a:avLst>
              <a:gd name="adj1" fmla="val -90511"/>
              <a:gd name="adj2" fmla="val 50008"/>
              <a:gd name="adj3" fmla="val -650"/>
              <a:gd name="adj4" fmla="val 50622"/>
            </a:avLst>
          </a:prstGeom>
          <a:solidFill>
            <a:schemeClr val="bg1"/>
          </a:solidFill>
          <a:ln>
            <a:solidFill>
              <a:srgbClr val="8182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818285"/>
                </a:solidFill>
                <a:ea typeface="Roboto" pitchFamily="2" charset="0"/>
              </a:rPr>
              <a:t>Data Management</a:t>
            </a:r>
          </a:p>
        </p:txBody>
      </p:sp>
      <p:sp>
        <p:nvSpPr>
          <p:cNvPr id="19" name="Callout: Line 18">
            <a:extLst>
              <a:ext uri="{FF2B5EF4-FFF2-40B4-BE49-F238E27FC236}">
                <a16:creationId xmlns:a16="http://schemas.microsoft.com/office/drawing/2014/main" id="{735AD166-8607-425E-B32E-DE789E0D5B2F}"/>
              </a:ext>
            </a:extLst>
          </p:cNvPr>
          <p:cNvSpPr/>
          <p:nvPr/>
        </p:nvSpPr>
        <p:spPr>
          <a:xfrm>
            <a:off x="6910615" y="3736257"/>
            <a:ext cx="1633594" cy="457200"/>
          </a:xfrm>
          <a:prstGeom prst="borderCallout1">
            <a:avLst>
              <a:gd name="adj1" fmla="val -58196"/>
              <a:gd name="adj2" fmla="val 45244"/>
              <a:gd name="adj3" fmla="val -650"/>
              <a:gd name="adj4" fmla="val 50622"/>
            </a:avLst>
          </a:prstGeom>
          <a:solidFill>
            <a:schemeClr val="bg1"/>
          </a:solidFill>
          <a:ln>
            <a:solidFill>
              <a:srgbClr val="8182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818285"/>
                </a:solidFill>
                <a:ea typeface="Roboto" pitchFamily="2" charset="0"/>
              </a:rPr>
              <a:t>Report Management</a:t>
            </a:r>
          </a:p>
        </p:txBody>
      </p:sp>
      <p:sp>
        <p:nvSpPr>
          <p:cNvPr id="21" name="Title 1">
            <a:extLst>
              <a:ext uri="{FF2B5EF4-FFF2-40B4-BE49-F238E27FC236}">
                <a16:creationId xmlns:a16="http://schemas.microsoft.com/office/drawing/2014/main" id="{0B85C006-D91F-EB43-AF36-D30C6D587024}"/>
              </a:ext>
            </a:extLst>
          </p:cNvPr>
          <p:cNvSpPr txBox="1">
            <a:spLocks/>
          </p:cNvSpPr>
          <p:nvPr/>
        </p:nvSpPr>
        <p:spPr>
          <a:xfrm>
            <a:off x="1339741" y="930014"/>
            <a:ext cx="3785259" cy="520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rgbClr val="38567B"/>
                </a:solidFill>
                <a:latin typeface="+mj-lt"/>
                <a:ea typeface="+mj-ea"/>
                <a:cs typeface="+mj-cs"/>
              </a:defRPr>
            </a:lvl1pPr>
          </a:lstStyle>
          <a:p>
            <a:r>
              <a:rPr lang="en-US">
                <a:solidFill>
                  <a:schemeClr val="tx1">
                    <a:lumMod val="75000"/>
                    <a:lumOff val="25000"/>
                  </a:schemeClr>
                </a:solidFill>
              </a:rPr>
              <a:t>Vision</a:t>
            </a:r>
          </a:p>
        </p:txBody>
      </p:sp>
    </p:spTree>
    <p:extLst>
      <p:ext uri="{BB962C8B-B14F-4D97-AF65-F5344CB8AC3E}">
        <p14:creationId xmlns:p14="http://schemas.microsoft.com/office/powerpoint/2010/main" val="213159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50C5A2-9287-454D-8CEA-C482004619A8}"/>
              </a:ext>
            </a:extLst>
          </p:cNvPr>
          <p:cNvPicPr>
            <a:picLocks noChangeAspect="1"/>
          </p:cNvPicPr>
          <p:nvPr/>
        </p:nvPicPr>
        <p:blipFill>
          <a:blip r:embed="rId2"/>
          <a:stretch>
            <a:fillRect/>
          </a:stretch>
        </p:blipFill>
        <p:spPr>
          <a:xfrm>
            <a:off x="1588" y="0"/>
            <a:ext cx="12188825" cy="6858000"/>
          </a:xfrm>
          <a:prstGeom prst="rect">
            <a:avLst/>
          </a:prstGeom>
        </p:spPr>
      </p:pic>
      <p:sp>
        <p:nvSpPr>
          <p:cNvPr id="2" name="Title 1">
            <a:extLst>
              <a:ext uri="{FF2B5EF4-FFF2-40B4-BE49-F238E27FC236}">
                <a16:creationId xmlns:a16="http://schemas.microsoft.com/office/drawing/2014/main" id="{B8ACBF64-18DF-4A68-BAFA-62BCD713891F}"/>
              </a:ext>
            </a:extLst>
          </p:cNvPr>
          <p:cNvSpPr>
            <a:spLocks noGrp="1"/>
          </p:cNvSpPr>
          <p:nvPr>
            <p:ph type="title"/>
          </p:nvPr>
        </p:nvSpPr>
        <p:spPr>
          <a:xfrm>
            <a:off x="1339741" y="930014"/>
            <a:ext cx="3785259" cy="520418"/>
          </a:xfrm>
        </p:spPr>
        <p:txBody>
          <a:bodyPr>
            <a:normAutofit/>
          </a:bodyPr>
          <a:lstStyle/>
          <a:p>
            <a:r>
              <a:rPr lang="en-US">
                <a:solidFill>
                  <a:schemeClr val="tx1">
                    <a:lumMod val="75000"/>
                    <a:lumOff val="25000"/>
                  </a:schemeClr>
                </a:solidFill>
              </a:rPr>
              <a:t>Roadmap</a:t>
            </a:r>
          </a:p>
        </p:txBody>
      </p:sp>
      <p:sp>
        <p:nvSpPr>
          <p:cNvPr id="6" name="Oval 5">
            <a:extLst>
              <a:ext uri="{FF2B5EF4-FFF2-40B4-BE49-F238E27FC236}">
                <a16:creationId xmlns:a16="http://schemas.microsoft.com/office/drawing/2014/main" id="{AE39C006-132A-459A-99D4-4877C4C991BD}"/>
              </a:ext>
            </a:extLst>
          </p:cNvPr>
          <p:cNvSpPr/>
          <p:nvPr/>
        </p:nvSpPr>
        <p:spPr>
          <a:xfrm rot="20921684">
            <a:off x="737618" y="909683"/>
            <a:ext cx="407756" cy="302607"/>
          </a:xfrm>
          <a:prstGeom prst="ellipse">
            <a:avLst/>
          </a:prstGeom>
          <a:gradFill flip="none" rotWithShape="1">
            <a:gsLst>
              <a:gs pos="0">
                <a:srgbClr val="818285">
                  <a:alpha val="0"/>
                </a:srgbClr>
              </a:gs>
              <a:gs pos="100000">
                <a:schemeClr val="bg1">
                  <a:alpha val="6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a typeface="Roboto" pitchFamily="2" charset="0"/>
            </a:endParaRPr>
          </a:p>
        </p:txBody>
      </p:sp>
      <p:sp>
        <p:nvSpPr>
          <p:cNvPr id="7" name="Oval 6">
            <a:extLst>
              <a:ext uri="{FF2B5EF4-FFF2-40B4-BE49-F238E27FC236}">
                <a16:creationId xmlns:a16="http://schemas.microsoft.com/office/drawing/2014/main" id="{B804EC29-CB81-491F-B9A0-EE34B7BDB8A4}"/>
              </a:ext>
            </a:extLst>
          </p:cNvPr>
          <p:cNvSpPr/>
          <p:nvPr/>
        </p:nvSpPr>
        <p:spPr>
          <a:xfrm rot="20921684">
            <a:off x="11004466" y="5486870"/>
            <a:ext cx="407756" cy="302607"/>
          </a:xfrm>
          <a:prstGeom prst="ellipse">
            <a:avLst/>
          </a:prstGeom>
          <a:gradFill flip="none" rotWithShape="1">
            <a:gsLst>
              <a:gs pos="0">
                <a:srgbClr val="818285">
                  <a:alpha val="0"/>
                </a:srgbClr>
              </a:gs>
              <a:gs pos="100000">
                <a:schemeClr val="bg1">
                  <a:alpha val="6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a typeface="Roboto" pitchFamily="2" charset="0"/>
            </a:endParaRPr>
          </a:p>
        </p:txBody>
      </p:sp>
      <p:sp>
        <p:nvSpPr>
          <p:cNvPr id="10" name="Rectangle: Diagonal Corners Rounded 9">
            <a:extLst>
              <a:ext uri="{FF2B5EF4-FFF2-40B4-BE49-F238E27FC236}">
                <a16:creationId xmlns:a16="http://schemas.microsoft.com/office/drawing/2014/main" id="{043209DF-0D88-47DD-B64B-CAA5CCDA1617}"/>
              </a:ext>
            </a:extLst>
          </p:cNvPr>
          <p:cNvSpPr/>
          <p:nvPr/>
        </p:nvSpPr>
        <p:spPr>
          <a:xfrm>
            <a:off x="6997333" y="813496"/>
            <a:ext cx="4159369" cy="1675704"/>
          </a:xfrm>
          <a:prstGeom prst="round2DiagRect">
            <a:avLst/>
          </a:prstGeom>
          <a:solidFill>
            <a:schemeClr val="bg1"/>
          </a:solidFill>
          <a:ln>
            <a:solidFill>
              <a:srgbClr val="D6E1E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a typeface="Roboto" pitchFamily="2" charset="0"/>
            </a:endParaRPr>
          </a:p>
        </p:txBody>
      </p:sp>
      <p:pic>
        <p:nvPicPr>
          <p:cNvPr id="11" name="Picture 10">
            <a:extLst>
              <a:ext uri="{FF2B5EF4-FFF2-40B4-BE49-F238E27FC236}">
                <a16:creationId xmlns:a16="http://schemas.microsoft.com/office/drawing/2014/main" id="{440F8D54-43C8-4A4F-9265-DF9342810453}"/>
              </a:ext>
            </a:extLst>
          </p:cNvPr>
          <p:cNvPicPr>
            <a:picLocks noChangeAspect="1"/>
          </p:cNvPicPr>
          <p:nvPr/>
        </p:nvPicPr>
        <p:blipFill>
          <a:blip r:embed="rId3"/>
          <a:stretch>
            <a:fillRect/>
          </a:stretch>
        </p:blipFill>
        <p:spPr>
          <a:xfrm>
            <a:off x="7078859" y="904763"/>
            <a:ext cx="426348" cy="396125"/>
          </a:xfrm>
          <a:prstGeom prst="rect">
            <a:avLst/>
          </a:prstGeom>
        </p:spPr>
      </p:pic>
      <p:sp>
        <p:nvSpPr>
          <p:cNvPr id="12" name="TextBox 11">
            <a:extLst>
              <a:ext uri="{FF2B5EF4-FFF2-40B4-BE49-F238E27FC236}">
                <a16:creationId xmlns:a16="http://schemas.microsoft.com/office/drawing/2014/main" id="{EC3B20BA-7DFE-4156-BEA7-E987D82BBDD8}"/>
              </a:ext>
            </a:extLst>
          </p:cNvPr>
          <p:cNvSpPr txBox="1"/>
          <p:nvPr/>
        </p:nvSpPr>
        <p:spPr>
          <a:xfrm>
            <a:off x="7488746" y="850840"/>
            <a:ext cx="3668141" cy="1631216"/>
          </a:xfrm>
          <a:prstGeom prst="rect">
            <a:avLst/>
          </a:prstGeom>
          <a:noFill/>
        </p:spPr>
        <p:txBody>
          <a:bodyPr wrap="square" rtlCol="0">
            <a:spAutoFit/>
          </a:bodyPr>
          <a:lstStyle/>
          <a:p>
            <a:r>
              <a:rPr lang="en-US" sz="1000">
                <a:solidFill>
                  <a:srgbClr val="074975"/>
                </a:solidFill>
                <a:ea typeface="Roboto" pitchFamily="2" charset="0"/>
              </a:rPr>
              <a:t>We’ll establish a rough timeline of high-level features and characteristics the product will deliver to achieve the vision. Includes: Identifying product features, Arranging product features into themes, Estimating t-shirt size (order of magnitude) and priority of features; Determining high level timeframe.</a:t>
            </a:r>
          </a:p>
          <a:p>
            <a:endParaRPr lang="en-US" sz="1000">
              <a:solidFill>
                <a:srgbClr val="074975"/>
              </a:solidFill>
              <a:ea typeface="Roboto" pitchFamily="2" charset="0"/>
            </a:endParaRPr>
          </a:p>
          <a:p>
            <a:pPr marL="171450" indent="-171450">
              <a:buFont typeface="Arial" panose="020B0604020202020204" pitchFamily="34" charset="0"/>
              <a:buChar char="•"/>
            </a:pPr>
            <a:r>
              <a:rPr lang="en-US" sz="1000">
                <a:solidFill>
                  <a:srgbClr val="074975"/>
                </a:solidFill>
                <a:ea typeface="Roboto" pitchFamily="2" charset="0"/>
              </a:rPr>
              <a:t>Features are the work item</a:t>
            </a:r>
          </a:p>
          <a:p>
            <a:pPr marL="171450" indent="-171450">
              <a:buFont typeface="Arial" panose="020B0604020202020204" pitchFamily="34" charset="0"/>
              <a:buChar char="•"/>
            </a:pPr>
            <a:r>
              <a:rPr lang="en-US" sz="1000">
                <a:solidFill>
                  <a:srgbClr val="074975"/>
                </a:solidFill>
                <a:ea typeface="Roboto" pitchFamily="2" charset="0"/>
              </a:rPr>
              <a:t>Recurs semi-annually</a:t>
            </a:r>
          </a:p>
          <a:p>
            <a:pPr marL="171450" indent="-171450">
              <a:buFont typeface="Arial" panose="020B0604020202020204" pitchFamily="34" charset="0"/>
              <a:buChar char="•"/>
            </a:pPr>
            <a:r>
              <a:rPr lang="en-US" sz="1000">
                <a:solidFill>
                  <a:srgbClr val="074975"/>
                </a:solidFill>
                <a:ea typeface="Roboto" pitchFamily="2" charset="0"/>
              </a:rPr>
              <a:t>Product owner is primary participant</a:t>
            </a:r>
          </a:p>
          <a:p>
            <a:pPr marL="171450" indent="-171450">
              <a:buFont typeface="Arial" panose="020B0604020202020204" pitchFamily="34" charset="0"/>
              <a:buChar char="•"/>
            </a:pPr>
            <a:r>
              <a:rPr lang="en-US" sz="1000">
                <a:solidFill>
                  <a:srgbClr val="074975"/>
                </a:solidFill>
                <a:ea typeface="Roboto" pitchFamily="2" charset="0"/>
              </a:rPr>
              <a:t>Spans multiple releases</a:t>
            </a:r>
          </a:p>
        </p:txBody>
      </p:sp>
      <p:sp>
        <p:nvSpPr>
          <p:cNvPr id="13" name="Oval 12">
            <a:extLst>
              <a:ext uri="{FF2B5EF4-FFF2-40B4-BE49-F238E27FC236}">
                <a16:creationId xmlns:a16="http://schemas.microsoft.com/office/drawing/2014/main" id="{834C29C2-733F-41B4-97ED-319386D2DC97}"/>
              </a:ext>
            </a:extLst>
          </p:cNvPr>
          <p:cNvSpPr/>
          <p:nvPr/>
        </p:nvSpPr>
        <p:spPr>
          <a:xfrm>
            <a:off x="5937076" y="3256506"/>
            <a:ext cx="292824" cy="292900"/>
          </a:xfrm>
          <a:prstGeom prst="ellipse">
            <a:avLst/>
          </a:prstGeom>
          <a:solidFill>
            <a:srgbClr val="07497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a typeface="Roboto" pitchFamily="2" charset="0"/>
            </a:endParaRPr>
          </a:p>
        </p:txBody>
      </p:sp>
      <p:sp>
        <p:nvSpPr>
          <p:cNvPr id="14" name="Oval 13">
            <a:extLst>
              <a:ext uri="{FF2B5EF4-FFF2-40B4-BE49-F238E27FC236}">
                <a16:creationId xmlns:a16="http://schemas.microsoft.com/office/drawing/2014/main" id="{98E15AFC-B82D-4A1D-90DB-4DE117D7EA3F}"/>
              </a:ext>
            </a:extLst>
          </p:cNvPr>
          <p:cNvSpPr/>
          <p:nvPr/>
        </p:nvSpPr>
        <p:spPr>
          <a:xfrm>
            <a:off x="7531548" y="3277563"/>
            <a:ext cx="292824" cy="292900"/>
          </a:xfrm>
          <a:prstGeom prst="ellipse">
            <a:avLst/>
          </a:prstGeom>
          <a:solidFill>
            <a:srgbClr val="07497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a typeface="Roboto" pitchFamily="2" charset="0"/>
            </a:endParaRPr>
          </a:p>
        </p:txBody>
      </p:sp>
      <p:sp>
        <p:nvSpPr>
          <p:cNvPr id="16" name="TextBox 15">
            <a:extLst>
              <a:ext uri="{FF2B5EF4-FFF2-40B4-BE49-F238E27FC236}">
                <a16:creationId xmlns:a16="http://schemas.microsoft.com/office/drawing/2014/main" id="{521CFA6F-9A42-4EBA-8744-D1C8323DC687}"/>
              </a:ext>
            </a:extLst>
          </p:cNvPr>
          <p:cNvSpPr txBox="1"/>
          <p:nvPr/>
        </p:nvSpPr>
        <p:spPr>
          <a:xfrm>
            <a:off x="7224839" y="5566380"/>
            <a:ext cx="3671698" cy="338554"/>
          </a:xfrm>
          <a:prstGeom prst="rect">
            <a:avLst/>
          </a:prstGeom>
          <a:noFill/>
        </p:spPr>
        <p:txBody>
          <a:bodyPr wrap="square" rtlCol="0">
            <a:spAutoFit/>
          </a:bodyPr>
          <a:lstStyle/>
          <a:p>
            <a:pPr algn="r"/>
            <a:r>
              <a:rPr lang="en-US" sz="1600">
                <a:solidFill>
                  <a:srgbClr val="7D9E6B"/>
                </a:solidFill>
                <a:ea typeface="Roboto" pitchFamily="2" charset="0"/>
                <a:cs typeface="Open Sans" panose="020B0606030504020204" pitchFamily="34" charset="0"/>
              </a:rPr>
              <a:t>To the release &gt;</a:t>
            </a:r>
          </a:p>
        </p:txBody>
      </p:sp>
      <p:sp>
        <p:nvSpPr>
          <p:cNvPr id="17" name="TextBox 16">
            <a:extLst>
              <a:ext uri="{FF2B5EF4-FFF2-40B4-BE49-F238E27FC236}">
                <a16:creationId xmlns:a16="http://schemas.microsoft.com/office/drawing/2014/main" id="{F2F7405E-F573-499A-9CE8-846BD68698D9}"/>
              </a:ext>
            </a:extLst>
          </p:cNvPr>
          <p:cNvSpPr txBox="1"/>
          <p:nvPr/>
        </p:nvSpPr>
        <p:spPr>
          <a:xfrm>
            <a:off x="3960160" y="4196388"/>
            <a:ext cx="4271709" cy="276999"/>
          </a:xfrm>
          <a:prstGeom prst="rect">
            <a:avLst/>
          </a:prstGeom>
          <a:noFill/>
        </p:spPr>
        <p:txBody>
          <a:bodyPr wrap="square" rtlCol="0">
            <a:spAutoFit/>
          </a:bodyPr>
          <a:lstStyle/>
          <a:p>
            <a:r>
              <a:rPr lang="en-US" sz="1200">
                <a:solidFill>
                  <a:prstClr val="black">
                    <a:lumMod val="75000"/>
                    <a:lumOff val="25000"/>
                  </a:prstClr>
                </a:solidFill>
                <a:ea typeface="Roboto" pitchFamily="2" charset="0"/>
                <a:cs typeface="Open Sans" panose="020B0606030504020204" pitchFamily="34" charset="0"/>
              </a:rPr>
              <a:t>Feature – what the product does, a grouping of functionality</a:t>
            </a:r>
          </a:p>
        </p:txBody>
      </p:sp>
      <p:sp>
        <p:nvSpPr>
          <p:cNvPr id="18" name="Oval 17">
            <a:extLst>
              <a:ext uri="{FF2B5EF4-FFF2-40B4-BE49-F238E27FC236}">
                <a16:creationId xmlns:a16="http://schemas.microsoft.com/office/drawing/2014/main" id="{32DA6E96-B5E1-425C-9E8E-6F83F1767EDF}"/>
              </a:ext>
            </a:extLst>
          </p:cNvPr>
          <p:cNvSpPr/>
          <p:nvPr/>
        </p:nvSpPr>
        <p:spPr>
          <a:xfrm>
            <a:off x="4635427" y="3280705"/>
            <a:ext cx="292824" cy="292900"/>
          </a:xfrm>
          <a:prstGeom prst="ellipse">
            <a:avLst/>
          </a:prstGeom>
          <a:solidFill>
            <a:srgbClr val="07497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ea typeface="Roboto" pitchFamily="2" charset="0"/>
            </a:endParaRPr>
          </a:p>
        </p:txBody>
      </p:sp>
      <p:sp>
        <p:nvSpPr>
          <p:cNvPr id="19" name="Callout: Line 18">
            <a:extLst>
              <a:ext uri="{FF2B5EF4-FFF2-40B4-BE49-F238E27FC236}">
                <a16:creationId xmlns:a16="http://schemas.microsoft.com/office/drawing/2014/main" id="{AC6B9089-E3A4-4E96-94CD-5D95ED04B8E7}"/>
              </a:ext>
            </a:extLst>
          </p:cNvPr>
          <p:cNvSpPr/>
          <p:nvPr/>
        </p:nvSpPr>
        <p:spPr>
          <a:xfrm>
            <a:off x="5157987" y="3736257"/>
            <a:ext cx="1812901" cy="457200"/>
          </a:xfrm>
          <a:prstGeom prst="borderCallout1">
            <a:avLst>
              <a:gd name="adj1" fmla="val -70963"/>
              <a:gd name="adj2" fmla="val 50981"/>
              <a:gd name="adj3" fmla="val -650"/>
              <a:gd name="adj4" fmla="val 50622"/>
            </a:avLst>
          </a:prstGeom>
          <a:solidFill>
            <a:schemeClr val="bg1"/>
          </a:solidFill>
          <a:ln>
            <a:solidFill>
              <a:srgbClr val="0749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74975"/>
                </a:solidFill>
                <a:ea typeface="Roboto" pitchFamily="2" charset="0"/>
              </a:rPr>
              <a:t>Manage Product Data- L</a:t>
            </a:r>
          </a:p>
        </p:txBody>
      </p:sp>
      <p:sp>
        <p:nvSpPr>
          <p:cNvPr id="20" name="Callout: Line 19">
            <a:extLst>
              <a:ext uri="{FF2B5EF4-FFF2-40B4-BE49-F238E27FC236}">
                <a16:creationId xmlns:a16="http://schemas.microsoft.com/office/drawing/2014/main" id="{F3D5649D-940E-4CC0-9CEE-DA5A1F90AAF6}"/>
              </a:ext>
            </a:extLst>
          </p:cNvPr>
          <p:cNvSpPr/>
          <p:nvPr/>
        </p:nvSpPr>
        <p:spPr>
          <a:xfrm>
            <a:off x="7622160" y="3732044"/>
            <a:ext cx="1657589" cy="457200"/>
          </a:xfrm>
          <a:prstGeom prst="borderCallout1">
            <a:avLst>
              <a:gd name="adj1" fmla="val -59553"/>
              <a:gd name="adj2" fmla="val 6011"/>
              <a:gd name="adj3" fmla="val -650"/>
              <a:gd name="adj4" fmla="val 50622"/>
            </a:avLst>
          </a:prstGeom>
          <a:solidFill>
            <a:schemeClr val="bg1"/>
          </a:solidFill>
          <a:ln>
            <a:solidFill>
              <a:srgbClr val="0749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74975"/>
                </a:solidFill>
                <a:ea typeface="Roboto" pitchFamily="2" charset="0"/>
              </a:rPr>
              <a:t>Manage Cost Data - M</a:t>
            </a:r>
          </a:p>
        </p:txBody>
      </p:sp>
      <p:sp>
        <p:nvSpPr>
          <p:cNvPr id="22" name="Callout: Line 21">
            <a:extLst>
              <a:ext uri="{FF2B5EF4-FFF2-40B4-BE49-F238E27FC236}">
                <a16:creationId xmlns:a16="http://schemas.microsoft.com/office/drawing/2014/main" id="{528D195C-E44B-44EB-94C9-18B9379D9DA3}"/>
              </a:ext>
            </a:extLst>
          </p:cNvPr>
          <p:cNvSpPr/>
          <p:nvPr/>
        </p:nvSpPr>
        <p:spPr>
          <a:xfrm>
            <a:off x="2912251" y="3736257"/>
            <a:ext cx="1723176" cy="457200"/>
          </a:xfrm>
          <a:prstGeom prst="borderCallout1">
            <a:avLst>
              <a:gd name="adj1" fmla="val -61910"/>
              <a:gd name="adj2" fmla="val 114954"/>
              <a:gd name="adj3" fmla="val -650"/>
              <a:gd name="adj4" fmla="val 50622"/>
            </a:avLst>
          </a:prstGeom>
          <a:solidFill>
            <a:srgbClr val="074975"/>
          </a:solidFill>
          <a:ln>
            <a:solidFill>
              <a:srgbClr val="0749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ea typeface="Roboto" pitchFamily="2" charset="0"/>
              </a:rPr>
              <a:t>Manage Asset Data - L</a:t>
            </a:r>
          </a:p>
        </p:txBody>
      </p:sp>
      <p:sp>
        <p:nvSpPr>
          <p:cNvPr id="23" name="TextBox 22">
            <a:extLst>
              <a:ext uri="{FF2B5EF4-FFF2-40B4-BE49-F238E27FC236}">
                <a16:creationId xmlns:a16="http://schemas.microsoft.com/office/drawing/2014/main" id="{23996817-FDDE-4BE7-B697-7FCD5CEB987E}"/>
              </a:ext>
            </a:extLst>
          </p:cNvPr>
          <p:cNvSpPr txBox="1"/>
          <p:nvPr/>
        </p:nvSpPr>
        <p:spPr>
          <a:xfrm>
            <a:off x="145519" y="299640"/>
            <a:ext cx="2388444" cy="276999"/>
          </a:xfrm>
          <a:prstGeom prst="rect">
            <a:avLst/>
          </a:prstGeom>
          <a:solidFill>
            <a:srgbClr val="818285"/>
          </a:solidFill>
        </p:spPr>
        <p:txBody>
          <a:bodyPr wrap="square" rtlCol="0">
            <a:spAutoFit/>
          </a:bodyPr>
          <a:lstStyle/>
          <a:p>
            <a:pPr algn="ctr"/>
            <a:r>
              <a:rPr lang="en-US" sz="1200">
                <a:solidFill>
                  <a:prstClr val="white"/>
                </a:solidFill>
                <a:ea typeface="Roboto" pitchFamily="2" charset="0"/>
              </a:rPr>
              <a:t>Application Portfolio Management</a:t>
            </a:r>
          </a:p>
        </p:txBody>
      </p:sp>
      <p:sp>
        <p:nvSpPr>
          <p:cNvPr id="25" name="Text Placeholder 2">
            <a:extLst>
              <a:ext uri="{FF2B5EF4-FFF2-40B4-BE49-F238E27FC236}">
                <a16:creationId xmlns:a16="http://schemas.microsoft.com/office/drawing/2014/main" id="{B9407696-A904-5F47-AA35-40337F3DCA03}"/>
              </a:ext>
            </a:extLst>
          </p:cNvPr>
          <p:cNvSpPr txBox="1">
            <a:spLocks/>
          </p:cNvSpPr>
          <p:nvPr/>
        </p:nvSpPr>
        <p:spPr>
          <a:xfrm>
            <a:off x="1354923" y="1472440"/>
            <a:ext cx="5544251" cy="8113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500" kern="1200">
                <a:solidFill>
                  <a:schemeClr val="tx1">
                    <a:lumMod val="50000"/>
                    <a:lumOff val="50000"/>
                  </a:schemeClr>
                </a:solidFill>
                <a:latin typeface="Source Sans Pro Light" panose="020B0403030403020204" pitchFamily="34" charset="0"/>
                <a:ea typeface="Source Sans Pro Light" panose="020B04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200">
                <a:solidFill>
                  <a:schemeClr val="tx1">
                    <a:lumMod val="75000"/>
                    <a:lumOff val="25000"/>
                  </a:schemeClr>
                </a:solidFill>
                <a:latin typeface="+mn-lt"/>
              </a:rPr>
              <a:t>As the Application Portfolio Management capability is elaborated, features below were defined. They have an estimated size as indicated.</a:t>
            </a:r>
          </a:p>
        </p:txBody>
      </p:sp>
    </p:spTree>
    <p:extLst>
      <p:ext uri="{BB962C8B-B14F-4D97-AF65-F5344CB8AC3E}">
        <p14:creationId xmlns:p14="http://schemas.microsoft.com/office/powerpoint/2010/main" val="48742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068EE6-6E75-4635-8EF2-480B2C11F386}"/>
              </a:ext>
            </a:extLst>
          </p:cNvPr>
          <p:cNvSpPr>
            <a:spLocks noGrp="1"/>
          </p:cNvSpPr>
          <p:nvPr>
            <p:ph type="title"/>
          </p:nvPr>
        </p:nvSpPr>
        <p:spPr/>
        <p:txBody>
          <a:bodyPr>
            <a:normAutofit/>
          </a:bodyPr>
          <a:lstStyle/>
          <a:p>
            <a:r>
              <a:rPr lang="en-US"/>
              <a:t>Defining a Feature</a:t>
            </a:r>
          </a:p>
        </p:txBody>
      </p:sp>
      <p:sp>
        <p:nvSpPr>
          <p:cNvPr id="4" name="Text Placeholder 3">
            <a:extLst>
              <a:ext uri="{FF2B5EF4-FFF2-40B4-BE49-F238E27FC236}">
                <a16:creationId xmlns:a16="http://schemas.microsoft.com/office/drawing/2014/main" id="{BAE3BEF4-B828-40C2-8181-4B39B17220FF}"/>
              </a:ext>
            </a:extLst>
          </p:cNvPr>
          <p:cNvSpPr>
            <a:spLocks noGrp="1"/>
          </p:cNvSpPr>
          <p:nvPr>
            <p:ph type="body" sz="quarter" idx="11"/>
          </p:nvPr>
        </p:nvSpPr>
        <p:spPr>
          <a:xfrm>
            <a:off x="1353383" y="1128137"/>
            <a:ext cx="9869788" cy="1289065"/>
          </a:xfrm>
        </p:spPr>
        <p:txBody>
          <a:bodyPr/>
          <a:lstStyle/>
          <a:p>
            <a:pPr marL="285750" indent="-285750">
              <a:buFont typeface="Arial" panose="020B0604020202020204" pitchFamily="34" charset="0"/>
              <a:buChar char="•"/>
            </a:pPr>
            <a:r>
              <a:rPr lang="en-US" sz="1600">
                <a:solidFill>
                  <a:schemeClr val="tx1"/>
                </a:solidFill>
                <a:latin typeface="+mn-lt"/>
              </a:rPr>
              <a:t>High-level business systems / modules / processes that implement the objectives from the Vision statement</a:t>
            </a:r>
          </a:p>
          <a:p>
            <a:pPr marL="285750" indent="-285750">
              <a:buFont typeface="Arial" panose="020B0604020202020204" pitchFamily="34" charset="0"/>
              <a:buChar char="•"/>
            </a:pPr>
            <a:r>
              <a:rPr lang="en-US" sz="1600">
                <a:solidFill>
                  <a:schemeClr val="tx1"/>
                </a:solidFill>
                <a:latin typeface="+mn-lt"/>
              </a:rPr>
              <a:t>Implemented by breaking down into functions</a:t>
            </a:r>
          </a:p>
          <a:p>
            <a:pPr marL="285750" indent="-285750">
              <a:buFont typeface="Arial" panose="020B0604020202020204" pitchFamily="34" charset="0"/>
              <a:buChar char="•"/>
            </a:pPr>
            <a:r>
              <a:rPr lang="en-US" sz="1600">
                <a:solidFill>
                  <a:schemeClr val="tx1"/>
                </a:solidFill>
                <a:latin typeface="+mn-lt"/>
              </a:rPr>
              <a:t>Needs “Success Criteria”</a:t>
            </a:r>
          </a:p>
          <a:p>
            <a:endParaRPr lang="en-US" sz="1600">
              <a:latin typeface="+mn-lt"/>
            </a:endParaRPr>
          </a:p>
        </p:txBody>
      </p:sp>
      <p:sp>
        <p:nvSpPr>
          <p:cNvPr id="5" name="Rectangle 4">
            <a:extLst>
              <a:ext uri="{FF2B5EF4-FFF2-40B4-BE49-F238E27FC236}">
                <a16:creationId xmlns:a16="http://schemas.microsoft.com/office/drawing/2014/main" id="{6BAD1FF7-52BC-4E5D-82A8-3974A5413E25}"/>
              </a:ext>
            </a:extLst>
          </p:cNvPr>
          <p:cNvSpPr/>
          <p:nvPr/>
        </p:nvSpPr>
        <p:spPr>
          <a:xfrm>
            <a:off x="1484012" y="3031173"/>
            <a:ext cx="9298098" cy="3220613"/>
          </a:xfrm>
          <a:prstGeom prst="rect">
            <a:avLst/>
          </a:prstGeom>
          <a:solidFill>
            <a:schemeClr val="bg1">
              <a:lumMod val="65000"/>
            </a:schemeClr>
          </a:solidFill>
          <a:ln>
            <a:no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26">
              <a:defRPr/>
            </a:pPr>
            <a:endParaRPr lang="en-US" sz="1799">
              <a:solidFill>
                <a:prstClr val="white"/>
              </a:solidFill>
            </a:endParaRPr>
          </a:p>
        </p:txBody>
      </p:sp>
      <p:graphicFrame>
        <p:nvGraphicFramePr>
          <p:cNvPr id="6" name="Table 5">
            <a:extLst>
              <a:ext uri="{FF2B5EF4-FFF2-40B4-BE49-F238E27FC236}">
                <a16:creationId xmlns:a16="http://schemas.microsoft.com/office/drawing/2014/main" id="{16E41AE9-1925-456F-8CF5-FD72884D03C7}"/>
              </a:ext>
            </a:extLst>
          </p:cNvPr>
          <p:cNvGraphicFramePr>
            <a:graphicFrameLocks noGrp="1"/>
          </p:cNvGraphicFramePr>
          <p:nvPr/>
        </p:nvGraphicFramePr>
        <p:xfrm>
          <a:off x="1642295" y="3195300"/>
          <a:ext cx="8976043" cy="2908466"/>
        </p:xfrm>
        <a:graphic>
          <a:graphicData uri="http://schemas.openxmlformats.org/drawingml/2006/table">
            <a:tbl>
              <a:tblPr>
                <a:effectLst/>
                <a:tableStyleId>{5C22544A-7EE6-4342-B048-85BDC9FD1C3A}</a:tableStyleId>
              </a:tblPr>
              <a:tblGrid>
                <a:gridCol w="2537500">
                  <a:extLst>
                    <a:ext uri="{9D8B030D-6E8A-4147-A177-3AD203B41FA5}">
                      <a16:colId xmlns:a16="http://schemas.microsoft.com/office/drawing/2014/main" val="20000"/>
                    </a:ext>
                  </a:extLst>
                </a:gridCol>
                <a:gridCol w="6438543">
                  <a:extLst>
                    <a:ext uri="{9D8B030D-6E8A-4147-A177-3AD203B41FA5}">
                      <a16:colId xmlns:a16="http://schemas.microsoft.com/office/drawing/2014/main" val="20001"/>
                    </a:ext>
                  </a:extLst>
                </a:gridCol>
              </a:tblGrid>
              <a:tr h="406574">
                <a:tc>
                  <a:txBody>
                    <a:bodyPr/>
                    <a:lstStyle/>
                    <a:p>
                      <a:pPr algn="r" fontAlgn="t"/>
                      <a:r>
                        <a:rPr lang="en-US" sz="1800" b="1" u="none" strike="noStrike">
                          <a:effectLst/>
                        </a:rPr>
                        <a:t>For</a:t>
                      </a:r>
                      <a:endParaRPr lang="en-US" sz="1800" b="1" i="0" u="none" strike="noStrike">
                        <a:solidFill>
                          <a:srgbClr val="000000"/>
                        </a:solidFill>
                        <a:effectLst/>
                        <a:latin typeface="Calibri" charset="0"/>
                      </a:endParaRPr>
                    </a:p>
                  </a:txBody>
                  <a:tcPr marL="12697" marR="274249" marT="12697" marB="0" anchor="ctr">
                    <a:solidFill>
                      <a:schemeClr val="accent1">
                        <a:lumMod val="20000"/>
                        <a:lumOff val="80000"/>
                      </a:schemeClr>
                    </a:solidFill>
                  </a:tcPr>
                </a:tc>
                <a:tc>
                  <a:txBody>
                    <a:bodyPr/>
                    <a:lstStyle/>
                    <a:p>
                      <a:pPr algn="l" fontAlgn="t"/>
                      <a:r>
                        <a:rPr lang="en-US" sz="1800" u="none" strike="noStrike">
                          <a:effectLst/>
                        </a:rPr>
                        <a:t>&lt;customers, users&gt;</a:t>
                      </a:r>
                      <a:endParaRPr lang="en-US" sz="1800" b="0" i="0" u="none" strike="noStrike">
                        <a:solidFill>
                          <a:srgbClr val="000000"/>
                        </a:solidFill>
                        <a:effectLst/>
                        <a:latin typeface="Calibri" charset="0"/>
                      </a:endParaRPr>
                    </a:p>
                  </a:txBody>
                  <a:tcPr marL="114270" marR="274249" marT="12697" marB="0" anchor="ctr">
                    <a:solidFill>
                      <a:schemeClr val="accent1">
                        <a:lumMod val="20000"/>
                        <a:lumOff val="80000"/>
                      </a:schemeClr>
                    </a:solidFill>
                  </a:tcPr>
                </a:tc>
                <a:extLst>
                  <a:ext uri="{0D108BD9-81ED-4DB2-BD59-A6C34878D82A}">
                    <a16:rowId xmlns:a16="http://schemas.microsoft.com/office/drawing/2014/main" val="10000"/>
                  </a:ext>
                </a:extLst>
              </a:tr>
              <a:tr h="416982">
                <a:tc>
                  <a:txBody>
                    <a:bodyPr/>
                    <a:lstStyle/>
                    <a:p>
                      <a:pPr algn="r" fontAlgn="t"/>
                      <a:r>
                        <a:rPr lang="en-US" sz="1800" b="1" u="none" strike="noStrike">
                          <a:effectLst/>
                        </a:rPr>
                        <a:t>who</a:t>
                      </a:r>
                      <a:endParaRPr lang="en-US" sz="1800" b="1" i="0" u="none" strike="noStrike">
                        <a:solidFill>
                          <a:srgbClr val="000000"/>
                        </a:solidFill>
                        <a:effectLst/>
                        <a:latin typeface="Calibri" charset="0"/>
                      </a:endParaRPr>
                    </a:p>
                  </a:txBody>
                  <a:tcPr marL="12697" marR="274249" marT="12697" marB="0" anchor="ctr">
                    <a:solidFill>
                      <a:schemeClr val="accent1">
                        <a:lumMod val="20000"/>
                        <a:lumOff val="80000"/>
                      </a:schemeClr>
                    </a:solidFill>
                  </a:tcPr>
                </a:tc>
                <a:tc>
                  <a:txBody>
                    <a:bodyPr/>
                    <a:lstStyle/>
                    <a:p>
                      <a:pPr algn="l" fontAlgn="t"/>
                      <a:r>
                        <a:rPr lang="en-US" sz="1800" b="0" i="0" u="none" strike="noStrike">
                          <a:solidFill>
                            <a:srgbClr val="000000"/>
                          </a:solidFill>
                          <a:effectLst/>
                          <a:latin typeface="Calibri"/>
                        </a:rPr>
                        <a:t>&lt;do something&gt;</a:t>
                      </a:r>
                    </a:p>
                  </a:txBody>
                  <a:tcPr marL="114270" marR="274249" marT="12697" marB="0" anchor="ctr">
                    <a:solidFill>
                      <a:schemeClr val="accent1">
                        <a:lumMod val="20000"/>
                        <a:lumOff val="80000"/>
                      </a:schemeClr>
                    </a:solidFill>
                  </a:tcPr>
                </a:tc>
                <a:extLst>
                  <a:ext uri="{0D108BD9-81ED-4DB2-BD59-A6C34878D82A}">
                    <a16:rowId xmlns:a16="http://schemas.microsoft.com/office/drawing/2014/main" val="10001"/>
                  </a:ext>
                </a:extLst>
              </a:tr>
              <a:tr h="416982">
                <a:tc>
                  <a:txBody>
                    <a:bodyPr/>
                    <a:lstStyle/>
                    <a:p>
                      <a:pPr algn="r" fontAlgn="t"/>
                      <a:r>
                        <a:rPr lang="en-US" sz="1800" b="1" u="none" strike="noStrike">
                          <a:effectLst/>
                        </a:rPr>
                        <a:t>the</a:t>
                      </a:r>
                      <a:endParaRPr lang="en-US" sz="1800" b="1" i="0" u="none" strike="noStrike">
                        <a:solidFill>
                          <a:srgbClr val="000000"/>
                        </a:solidFill>
                        <a:effectLst/>
                        <a:latin typeface="Calibri" charset="0"/>
                      </a:endParaRPr>
                    </a:p>
                  </a:txBody>
                  <a:tcPr marL="12697" marR="274249" marT="12697" marB="0" anchor="ctr">
                    <a:solidFill>
                      <a:schemeClr val="accent1">
                        <a:lumMod val="20000"/>
                        <a:lumOff val="80000"/>
                      </a:schemeClr>
                    </a:solidFill>
                  </a:tcPr>
                </a:tc>
                <a:tc>
                  <a:txBody>
                    <a:bodyPr/>
                    <a:lstStyle/>
                    <a:p>
                      <a:pPr algn="l" fontAlgn="t"/>
                      <a:r>
                        <a:rPr lang="en-US" sz="1800" b="0" i="0" u="none" strike="noStrike">
                          <a:solidFill>
                            <a:srgbClr val="000000"/>
                          </a:solidFill>
                          <a:effectLst/>
                          <a:latin typeface="Calibri"/>
                        </a:rPr>
                        <a:t>&lt;solution&gt;</a:t>
                      </a:r>
                    </a:p>
                  </a:txBody>
                  <a:tcPr marL="114270" marR="274249" marT="12697" marB="0" anchor="ctr">
                    <a:solidFill>
                      <a:schemeClr val="accent1">
                        <a:lumMod val="20000"/>
                        <a:lumOff val="80000"/>
                      </a:schemeClr>
                    </a:solidFill>
                  </a:tcPr>
                </a:tc>
                <a:extLst>
                  <a:ext uri="{0D108BD9-81ED-4DB2-BD59-A6C34878D82A}">
                    <a16:rowId xmlns:a16="http://schemas.microsoft.com/office/drawing/2014/main" val="10002"/>
                  </a:ext>
                </a:extLst>
              </a:tr>
              <a:tr h="416982">
                <a:tc>
                  <a:txBody>
                    <a:bodyPr/>
                    <a:lstStyle/>
                    <a:p>
                      <a:pPr algn="r" fontAlgn="t"/>
                      <a:r>
                        <a:rPr lang="en-US" sz="1800" b="1" u="none" strike="noStrike">
                          <a:effectLst/>
                        </a:rPr>
                        <a:t>is</a:t>
                      </a:r>
                      <a:r>
                        <a:rPr lang="en-US" sz="1800" u="none" strike="noStrike">
                          <a:effectLst/>
                        </a:rPr>
                        <a:t> </a:t>
                      </a:r>
                      <a:r>
                        <a:rPr lang="en-US" sz="1800" b="1" u="none" strike="noStrike">
                          <a:effectLst/>
                        </a:rPr>
                        <a:t>a</a:t>
                      </a:r>
                      <a:endParaRPr lang="en-US" sz="1800" b="1" i="0" u="none" strike="noStrike">
                        <a:solidFill>
                          <a:srgbClr val="000000"/>
                        </a:solidFill>
                        <a:effectLst/>
                        <a:latin typeface="Calibri" charset="0"/>
                      </a:endParaRPr>
                    </a:p>
                  </a:txBody>
                  <a:tcPr marL="12697" marR="274249" marT="12697" marB="0" anchor="ctr">
                    <a:solidFill>
                      <a:schemeClr val="accent1">
                        <a:lumMod val="20000"/>
                        <a:lumOff val="80000"/>
                      </a:schemeClr>
                    </a:solidFill>
                  </a:tcPr>
                </a:tc>
                <a:tc>
                  <a:txBody>
                    <a:bodyPr/>
                    <a:lstStyle/>
                    <a:p>
                      <a:pPr algn="l" fontAlgn="t"/>
                      <a:r>
                        <a:rPr lang="en-US" sz="1800" u="none" strike="noStrike">
                          <a:effectLst/>
                        </a:rPr>
                        <a:t>&lt;something</a:t>
                      </a:r>
                      <a:r>
                        <a:rPr lang="en-US" sz="1800" u="none" strike="noStrike" baseline="0">
                          <a:effectLst/>
                        </a:rPr>
                        <a:t> – the ‘how’&gt;</a:t>
                      </a:r>
                      <a:endParaRPr lang="en-US" sz="1800" b="0" i="0" u="none" strike="noStrike">
                        <a:solidFill>
                          <a:srgbClr val="000000"/>
                        </a:solidFill>
                        <a:effectLst/>
                        <a:latin typeface="Calibri" charset="0"/>
                      </a:endParaRPr>
                    </a:p>
                  </a:txBody>
                  <a:tcPr marL="114270" marR="274249" marT="12697" marB="0" anchor="ctr">
                    <a:solidFill>
                      <a:schemeClr val="accent1">
                        <a:lumMod val="20000"/>
                        <a:lumOff val="80000"/>
                      </a:schemeClr>
                    </a:solidFill>
                  </a:tcPr>
                </a:tc>
                <a:extLst>
                  <a:ext uri="{0D108BD9-81ED-4DB2-BD59-A6C34878D82A}">
                    <a16:rowId xmlns:a16="http://schemas.microsoft.com/office/drawing/2014/main" val="10003"/>
                  </a:ext>
                </a:extLst>
              </a:tr>
              <a:tr h="416982">
                <a:tc>
                  <a:txBody>
                    <a:bodyPr/>
                    <a:lstStyle/>
                    <a:p>
                      <a:pPr algn="r" fontAlgn="t"/>
                      <a:r>
                        <a:rPr lang="en-US" sz="1800" b="1" u="none" strike="noStrike">
                          <a:effectLst/>
                        </a:rPr>
                        <a:t>that</a:t>
                      </a:r>
                      <a:endParaRPr lang="en-US" sz="1800" b="1" i="0" u="none" strike="noStrike">
                        <a:solidFill>
                          <a:srgbClr val="000000"/>
                        </a:solidFill>
                        <a:effectLst/>
                        <a:latin typeface="Calibri" charset="0"/>
                      </a:endParaRPr>
                    </a:p>
                  </a:txBody>
                  <a:tcPr marL="12697" marR="274249" marT="12697" marB="0" anchor="ctr">
                    <a:solidFill>
                      <a:schemeClr val="accent1">
                        <a:lumMod val="20000"/>
                        <a:lumOff val="80000"/>
                      </a:schemeClr>
                    </a:solidFill>
                  </a:tcPr>
                </a:tc>
                <a:tc>
                  <a:txBody>
                    <a:bodyPr/>
                    <a:lstStyle/>
                    <a:p>
                      <a:pPr algn="l" fontAlgn="t"/>
                      <a:r>
                        <a:rPr lang="en-US" sz="1800" u="none" strike="noStrike">
                          <a:effectLst/>
                        </a:rPr>
                        <a:t>&lt;provides this value&gt;</a:t>
                      </a:r>
                      <a:endParaRPr lang="en-US" sz="1800" b="0" i="0" u="none" strike="noStrike">
                        <a:solidFill>
                          <a:srgbClr val="000000"/>
                        </a:solidFill>
                        <a:effectLst/>
                        <a:latin typeface="Calibri" charset="0"/>
                      </a:endParaRPr>
                    </a:p>
                  </a:txBody>
                  <a:tcPr marL="114270" marR="274249" marT="12697" marB="0" anchor="ctr">
                    <a:solidFill>
                      <a:schemeClr val="accent1">
                        <a:lumMod val="20000"/>
                        <a:lumOff val="80000"/>
                      </a:schemeClr>
                    </a:solidFill>
                  </a:tcPr>
                </a:tc>
                <a:extLst>
                  <a:ext uri="{0D108BD9-81ED-4DB2-BD59-A6C34878D82A}">
                    <a16:rowId xmlns:a16="http://schemas.microsoft.com/office/drawing/2014/main" val="10004"/>
                  </a:ext>
                </a:extLst>
              </a:tr>
              <a:tr h="416982">
                <a:tc>
                  <a:txBody>
                    <a:bodyPr/>
                    <a:lstStyle/>
                    <a:p>
                      <a:pPr algn="r" fontAlgn="t"/>
                      <a:r>
                        <a:rPr lang="en-US" sz="1800" b="1" u="none" strike="noStrike">
                          <a:effectLst/>
                        </a:rPr>
                        <a:t>Unlike</a:t>
                      </a:r>
                      <a:endParaRPr lang="en-US" sz="1800" b="1" i="0" u="none" strike="noStrike">
                        <a:solidFill>
                          <a:srgbClr val="000000"/>
                        </a:solidFill>
                        <a:effectLst/>
                        <a:latin typeface="Calibri" charset="0"/>
                      </a:endParaRPr>
                    </a:p>
                  </a:txBody>
                  <a:tcPr marL="12697" marR="274249" marT="12697" marB="0" anchor="ctr">
                    <a:solidFill>
                      <a:schemeClr val="accent1">
                        <a:lumMod val="20000"/>
                        <a:lumOff val="80000"/>
                      </a:schemeClr>
                    </a:solidFill>
                  </a:tcPr>
                </a:tc>
                <a:tc>
                  <a:txBody>
                    <a:bodyPr/>
                    <a:lstStyle/>
                    <a:p>
                      <a:pPr algn="l" fontAlgn="t"/>
                      <a:r>
                        <a:rPr lang="en-US" sz="1800" u="none" strike="noStrike">
                          <a:effectLst/>
                        </a:rPr>
                        <a:t>&lt;competitor,</a:t>
                      </a:r>
                      <a:r>
                        <a:rPr lang="en-US" sz="1800" u="none" strike="noStrike" baseline="0">
                          <a:effectLst/>
                        </a:rPr>
                        <a:t> current solution or non-existing solution&gt;</a:t>
                      </a:r>
                      <a:endParaRPr lang="en-US" sz="1800" b="0" i="0" u="none" strike="noStrike">
                        <a:solidFill>
                          <a:srgbClr val="000000"/>
                        </a:solidFill>
                        <a:effectLst/>
                        <a:latin typeface="Calibri" charset="0"/>
                      </a:endParaRPr>
                    </a:p>
                  </a:txBody>
                  <a:tcPr marL="114270" marR="274249" marT="12697" marB="0" anchor="ctr">
                    <a:solidFill>
                      <a:schemeClr val="accent1">
                        <a:lumMod val="20000"/>
                        <a:lumOff val="80000"/>
                      </a:schemeClr>
                    </a:solidFill>
                  </a:tcPr>
                </a:tc>
                <a:extLst>
                  <a:ext uri="{0D108BD9-81ED-4DB2-BD59-A6C34878D82A}">
                    <a16:rowId xmlns:a16="http://schemas.microsoft.com/office/drawing/2014/main" val="10005"/>
                  </a:ext>
                </a:extLst>
              </a:tr>
              <a:tr h="416982">
                <a:tc>
                  <a:txBody>
                    <a:bodyPr/>
                    <a:lstStyle/>
                    <a:p>
                      <a:pPr algn="r" fontAlgn="t"/>
                      <a:r>
                        <a:rPr lang="en-US" sz="1800" b="1" u="none" strike="noStrike">
                          <a:effectLst/>
                        </a:rPr>
                        <a:t>Our</a:t>
                      </a:r>
                      <a:r>
                        <a:rPr lang="en-US" sz="1800" u="none" strike="noStrike">
                          <a:effectLst/>
                        </a:rPr>
                        <a:t> </a:t>
                      </a:r>
                      <a:r>
                        <a:rPr lang="en-US" sz="1800" b="1" u="none" strike="noStrike">
                          <a:effectLst/>
                        </a:rPr>
                        <a:t>solution</a:t>
                      </a:r>
                      <a:endParaRPr lang="en-US" sz="1800" b="1" i="0" u="none" strike="noStrike">
                        <a:solidFill>
                          <a:srgbClr val="000000"/>
                        </a:solidFill>
                        <a:effectLst/>
                        <a:latin typeface="Calibri" charset="0"/>
                      </a:endParaRPr>
                    </a:p>
                  </a:txBody>
                  <a:tcPr marL="12697" marR="274249" marT="12697" marB="0" anchor="ctr">
                    <a:solidFill>
                      <a:schemeClr val="accent1">
                        <a:lumMod val="20000"/>
                        <a:lumOff val="80000"/>
                      </a:schemeClr>
                    </a:solidFill>
                  </a:tcPr>
                </a:tc>
                <a:tc>
                  <a:txBody>
                    <a:bodyPr/>
                    <a:lstStyle/>
                    <a:p>
                      <a:pPr algn="l" fontAlgn="t"/>
                      <a:r>
                        <a:rPr lang="en-US" sz="1800" u="none" strike="noStrike">
                          <a:effectLst/>
                        </a:rPr>
                        <a:t>&lt;does something better – the ‘why’&gt;</a:t>
                      </a:r>
                      <a:endParaRPr lang="en-US" sz="1800" b="0" i="0" u="none" strike="noStrike">
                        <a:solidFill>
                          <a:srgbClr val="000000"/>
                        </a:solidFill>
                        <a:effectLst/>
                        <a:latin typeface="Calibri" charset="0"/>
                      </a:endParaRPr>
                    </a:p>
                  </a:txBody>
                  <a:tcPr marL="114270" marR="274249" marT="12697" marB="0" anchor="ctr">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7" name="Rectangle 6">
            <a:extLst>
              <a:ext uri="{FF2B5EF4-FFF2-40B4-BE49-F238E27FC236}">
                <a16:creationId xmlns:a16="http://schemas.microsoft.com/office/drawing/2014/main" id="{7E3FC300-320A-4A01-9F4F-51A7632F0E0C}"/>
              </a:ext>
            </a:extLst>
          </p:cNvPr>
          <p:cNvSpPr/>
          <p:nvPr/>
        </p:nvSpPr>
        <p:spPr>
          <a:xfrm>
            <a:off x="1386041" y="2581329"/>
            <a:ext cx="2154757" cy="413062"/>
          </a:xfrm>
          <a:prstGeom prst="rect">
            <a:avLst/>
          </a:prstGeom>
        </p:spPr>
        <p:txBody>
          <a:bodyPr wrap="none">
            <a:spAutoFit/>
          </a:bodyPr>
          <a:lstStyle/>
          <a:p>
            <a:pPr defTabSz="914126">
              <a:lnSpc>
                <a:spcPct val="110000"/>
              </a:lnSpc>
              <a:defRPr/>
            </a:pPr>
            <a:r>
              <a:rPr lang="is-IS" sz="2000">
                <a:solidFill>
                  <a:prstClr val="black"/>
                </a:solidFill>
                <a:ea typeface="MS PGothic" panose="020B0600070205080204" pitchFamily="34" charset="-128"/>
              </a:rPr>
              <a:t>Feature: Template</a:t>
            </a:r>
          </a:p>
        </p:txBody>
      </p:sp>
    </p:spTree>
    <p:extLst>
      <p:ext uri="{BB962C8B-B14F-4D97-AF65-F5344CB8AC3E}">
        <p14:creationId xmlns:p14="http://schemas.microsoft.com/office/powerpoint/2010/main" val="2098346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S Program Font">
      <a:majorFont>
        <a:latin typeface="Source Sans Pro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214db10-22e5-43e5-95af-8b060e7e1f6b">
      <Terms xmlns="http://schemas.microsoft.com/office/infopath/2007/PartnerControls"/>
    </lcf76f155ced4ddcb4097134ff3c332f>
    <TaxCatchAll xmlns="d25627bf-3136-4894-a838-f97a6272563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1DED64E8582CD43AD1E03ED7EF96E3A" ma:contentTypeVersion="15" ma:contentTypeDescription="Create a new document." ma:contentTypeScope="" ma:versionID="ab363981b3437d811e3343a9134c1b1b">
  <xsd:schema xmlns:xsd="http://www.w3.org/2001/XMLSchema" xmlns:xs="http://www.w3.org/2001/XMLSchema" xmlns:p="http://schemas.microsoft.com/office/2006/metadata/properties" xmlns:ns2="b214db10-22e5-43e5-95af-8b060e7e1f6b" xmlns:ns3="d25627bf-3136-4894-a838-f97a62725630" targetNamespace="http://schemas.microsoft.com/office/2006/metadata/properties" ma:root="true" ma:fieldsID="666aa7d632dfe5bb43079bb5eaaa5097" ns2:_="" ns3:_="">
    <xsd:import namespace="b214db10-22e5-43e5-95af-8b060e7e1f6b"/>
    <xsd:import namespace="d25627bf-3136-4894-a838-f97a627256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14db10-22e5-43e5-95af-8b060e7e1f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a6ebaa8-b1b9-495a-81c8-4cf564f27b5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25627bf-3136-4894-a838-f97a6272563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adbdc78-07ae-4ecc-a982-0e7e085d5e5b}" ma:internalName="TaxCatchAll" ma:showField="CatchAllData" ma:web="d25627bf-3136-4894-a838-f97a627256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168114-A7AF-4858-8024-046533B4BF7E}">
  <ds:schemaRefs>
    <ds:schemaRef ds:uri="http://schemas.microsoft.com/sharepoint/v3/contenttype/forms"/>
  </ds:schemaRefs>
</ds:datastoreItem>
</file>

<file path=customXml/itemProps2.xml><?xml version="1.0" encoding="utf-8"?>
<ds:datastoreItem xmlns:ds="http://schemas.openxmlformats.org/officeDocument/2006/customXml" ds:itemID="{4649CE7C-7199-46AF-BB9C-4425FD9EBFB8}">
  <ds:schemaRefs>
    <ds:schemaRef ds:uri="b214db10-22e5-43e5-95af-8b060e7e1f6b"/>
    <ds:schemaRef ds:uri="d25627bf-3136-4894-a838-f97a6272563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50ACD35-FCF9-4F18-96CB-EFF3431AA22C}">
  <ds:schemaRefs>
    <ds:schemaRef ds:uri="b214db10-22e5-43e5-95af-8b060e7e1f6b"/>
    <ds:schemaRef ds:uri="d25627bf-3136-4894-a838-f97a6272563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Kingsmen Master Template</Template>
  <TotalTime>0</TotalTime>
  <Words>408</Words>
  <Application>Microsoft Office PowerPoint</Application>
  <PresentationFormat>Widescreen</PresentationFormat>
  <Paragraphs>60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Vision</vt:lpstr>
      <vt:lpstr>Roadmap</vt:lpstr>
      <vt:lpstr>PowerPoint Presentation</vt:lpstr>
      <vt:lpstr>Roadmap</vt:lpstr>
      <vt:lpstr>Defining a Feature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Weng</dc:creator>
  <cp:lastModifiedBy>Denise Beachley</cp:lastModifiedBy>
  <cp:revision>3</cp:revision>
  <dcterms:created xsi:type="dcterms:W3CDTF">2021-04-14T12:52:11Z</dcterms:created>
  <dcterms:modified xsi:type="dcterms:W3CDTF">2023-04-17T18:05:00Z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0x01010061DED64E8582CD43AD1E03ED7EF96E3A</vt:lpwstr>
  </property>
  <property fmtid="{D5CDD505-2E9C-101B-9397-08002B2CF9AE}" pid="3" name="MediaServiceImageTags">
    <vt:lpwstr/>
  </property>
</Properties>
</file>