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 id="2147483862" r:id="rId5"/>
    <p:sldMasterId id="2147483946" r:id="rId6"/>
    <p:sldMasterId id="2147483961" r:id="rId7"/>
    <p:sldMasterId id="2147483979" r:id="rId8"/>
  </p:sldMasterIdLst>
  <p:notesMasterIdLst>
    <p:notesMasterId r:id="rId29"/>
  </p:notesMasterIdLst>
  <p:sldIdLst>
    <p:sldId id="1735" r:id="rId9"/>
    <p:sldId id="1754" r:id="rId10"/>
    <p:sldId id="1755" r:id="rId11"/>
    <p:sldId id="256" r:id="rId12"/>
    <p:sldId id="1700" r:id="rId13"/>
    <p:sldId id="1736" r:id="rId14"/>
    <p:sldId id="1737" r:id="rId15"/>
    <p:sldId id="1743" r:id="rId16"/>
    <p:sldId id="1740" r:id="rId17"/>
    <p:sldId id="1746" r:id="rId18"/>
    <p:sldId id="1753" r:id="rId19"/>
    <p:sldId id="1748" r:id="rId20"/>
    <p:sldId id="1749" r:id="rId21"/>
    <p:sldId id="1750" r:id="rId22"/>
    <p:sldId id="1751" r:id="rId23"/>
    <p:sldId id="1744" r:id="rId24"/>
    <p:sldId id="1745" r:id="rId25"/>
    <p:sldId id="1739" r:id="rId26"/>
    <p:sldId id="1752" r:id="rId27"/>
    <p:sldId id="1730" r:id="rId28"/>
  </p:sldIdLst>
  <p:sldSz cx="12188825" cy="6858000"/>
  <p:notesSz cx="6858000" cy="9144000"/>
  <p:defaultTextStyle>
    <a:defPPr>
      <a:defRPr lang="en-US"/>
    </a:defPPr>
    <a:lvl1pPr marL="0" algn="l" defTabSz="594863" rtl="0" eaLnBrk="1" latinLnBrk="0" hangingPunct="1">
      <a:defRPr sz="2300" kern="1200">
        <a:solidFill>
          <a:schemeClr val="tx1"/>
        </a:solidFill>
        <a:latin typeface="+mn-lt"/>
        <a:ea typeface="+mn-ea"/>
        <a:cs typeface="+mn-cs"/>
      </a:defRPr>
    </a:lvl1pPr>
    <a:lvl2pPr marL="594863" algn="l" defTabSz="594863" rtl="0" eaLnBrk="1" latinLnBrk="0" hangingPunct="1">
      <a:defRPr sz="2300" kern="1200">
        <a:solidFill>
          <a:schemeClr val="tx1"/>
        </a:solidFill>
        <a:latin typeface="+mn-lt"/>
        <a:ea typeface="+mn-ea"/>
        <a:cs typeface="+mn-cs"/>
      </a:defRPr>
    </a:lvl2pPr>
    <a:lvl3pPr marL="1189726" algn="l" defTabSz="594863" rtl="0" eaLnBrk="1" latinLnBrk="0" hangingPunct="1">
      <a:defRPr sz="2300" kern="1200">
        <a:solidFill>
          <a:schemeClr val="tx1"/>
        </a:solidFill>
        <a:latin typeface="+mn-lt"/>
        <a:ea typeface="+mn-ea"/>
        <a:cs typeface="+mn-cs"/>
      </a:defRPr>
    </a:lvl3pPr>
    <a:lvl4pPr marL="1784589" algn="l" defTabSz="594863" rtl="0" eaLnBrk="1" latinLnBrk="0" hangingPunct="1">
      <a:defRPr sz="2300" kern="1200">
        <a:solidFill>
          <a:schemeClr val="tx1"/>
        </a:solidFill>
        <a:latin typeface="+mn-lt"/>
        <a:ea typeface="+mn-ea"/>
        <a:cs typeface="+mn-cs"/>
      </a:defRPr>
    </a:lvl4pPr>
    <a:lvl5pPr marL="2379452" algn="l" defTabSz="594863" rtl="0" eaLnBrk="1" latinLnBrk="0" hangingPunct="1">
      <a:defRPr sz="2300" kern="1200">
        <a:solidFill>
          <a:schemeClr val="tx1"/>
        </a:solidFill>
        <a:latin typeface="+mn-lt"/>
        <a:ea typeface="+mn-ea"/>
        <a:cs typeface="+mn-cs"/>
      </a:defRPr>
    </a:lvl5pPr>
    <a:lvl6pPr marL="2974315" algn="l" defTabSz="594863" rtl="0" eaLnBrk="1" latinLnBrk="0" hangingPunct="1">
      <a:defRPr sz="2300" kern="1200">
        <a:solidFill>
          <a:schemeClr val="tx1"/>
        </a:solidFill>
        <a:latin typeface="+mn-lt"/>
        <a:ea typeface="+mn-ea"/>
        <a:cs typeface="+mn-cs"/>
      </a:defRPr>
    </a:lvl6pPr>
    <a:lvl7pPr marL="3569178" algn="l" defTabSz="594863" rtl="0" eaLnBrk="1" latinLnBrk="0" hangingPunct="1">
      <a:defRPr sz="2300" kern="1200">
        <a:solidFill>
          <a:schemeClr val="tx1"/>
        </a:solidFill>
        <a:latin typeface="+mn-lt"/>
        <a:ea typeface="+mn-ea"/>
        <a:cs typeface="+mn-cs"/>
      </a:defRPr>
    </a:lvl7pPr>
    <a:lvl8pPr marL="4164040" algn="l" defTabSz="594863" rtl="0" eaLnBrk="1" latinLnBrk="0" hangingPunct="1">
      <a:defRPr sz="2300" kern="1200">
        <a:solidFill>
          <a:schemeClr val="tx1"/>
        </a:solidFill>
        <a:latin typeface="+mn-lt"/>
        <a:ea typeface="+mn-ea"/>
        <a:cs typeface="+mn-cs"/>
      </a:defRPr>
    </a:lvl8pPr>
    <a:lvl9pPr marL="4758903" algn="l" defTabSz="594863" rtl="0" eaLnBrk="1" latinLnBrk="0" hangingPunct="1">
      <a:defRPr sz="23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013F1C0-39F8-BB4C-B1A2-3B54A38F0AB9}">
          <p14:sldIdLst>
            <p14:sldId id="1735"/>
          </p14:sldIdLst>
        </p14:section>
        <p14:section name="Continuous Planning" id="{C24FE6D9-CDF0-F143-8CE7-469361029115}">
          <p14:sldIdLst>
            <p14:sldId id="1754"/>
            <p14:sldId id="1755"/>
            <p14:sldId id="256"/>
            <p14:sldId id="1700"/>
          </p14:sldIdLst>
        </p14:section>
        <p14:section name="5 Iteration Planning" id="{B393C752-B90A-4FB2-AA5B-4C2D2374ED36}">
          <p14:sldIdLst>
            <p14:sldId id="1736"/>
            <p14:sldId id="1737"/>
            <p14:sldId id="1743"/>
            <p14:sldId id="1740"/>
          </p14:sldIdLst>
        </p14:section>
        <p14:section name="Function Elaboration" id="{B828C45F-2633-4C44-BBAE-53CF9B5E0A90}">
          <p14:sldIdLst>
            <p14:sldId id="1746"/>
            <p14:sldId id="1753"/>
          </p14:sldIdLst>
        </p14:section>
        <p14:section name="Story Elaboration" id="{1065B673-B8E7-4B24-98D7-0CC2489A53B4}">
          <p14:sldIdLst>
            <p14:sldId id="1748"/>
            <p14:sldId id="1749"/>
            <p14:sldId id="1750"/>
            <p14:sldId id="1751"/>
          </p14:sldIdLst>
        </p14:section>
        <p14:section name="Iteration Planning" id="{89CFE17B-E3A8-4A7F-9445-B636821F6590}">
          <p14:sldIdLst>
            <p14:sldId id="1744"/>
            <p14:sldId id="1745"/>
            <p14:sldId id="1739"/>
          </p14:sldIdLst>
        </p14:section>
        <p14:section name="Daily Stand Up" id="{D9AC7CD4-CC41-4B1C-8F05-C66AF9F818C6}">
          <p14:sldIdLst>
            <p14:sldId id="1752"/>
            <p14:sldId id="1730"/>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76"/>
    <a:srgbClr val="336298"/>
    <a:srgbClr val="AECEE6"/>
    <a:srgbClr val="7B9C6B"/>
    <a:srgbClr val="294364"/>
    <a:srgbClr val="57565A"/>
    <a:srgbClr val="808285"/>
    <a:srgbClr val="F15A29"/>
    <a:srgbClr val="FFFFFF"/>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6357" autoAdjust="0"/>
  </p:normalViewPr>
  <p:slideViewPr>
    <p:cSldViewPr snapToGrid="0">
      <p:cViewPr varScale="1">
        <p:scale>
          <a:sx n="110" d="100"/>
          <a:sy n="110" d="100"/>
        </p:scale>
        <p:origin x="762" y="9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4BAD3E-0069-0F42-ADFA-B5E78172179A}" type="datetimeFigureOut">
              <a:rPr lang="en-US" smtClean="0"/>
              <a:t>4/19/2023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8B437-9058-EC46-BF6C-177260B7E27D}" type="slidenum">
              <a:rPr lang="en-US" smtClean="0"/>
              <a:t>‹#›</a:t>
            </a:fld>
            <a:endParaRPr lang="en-US"/>
          </a:p>
        </p:txBody>
      </p:sp>
    </p:spTree>
    <p:extLst>
      <p:ext uri="{BB962C8B-B14F-4D97-AF65-F5344CB8AC3E}">
        <p14:creationId xmlns:p14="http://schemas.microsoft.com/office/powerpoint/2010/main" val="1577793068"/>
      </p:ext>
    </p:extLst>
  </p:cSld>
  <p:clrMap bg1="lt1" tx1="dk1" bg2="lt2" tx2="dk2" accent1="accent1" accent2="accent2" accent3="accent3" accent4="accent4" accent5="accent5" accent6="accent6" hlink="hlink" folHlink="folHlink"/>
  <p:notesStyle>
    <a:lvl1pPr marL="0" algn="l" defTabSz="594863" rtl="0" eaLnBrk="1" latinLnBrk="0" hangingPunct="1">
      <a:defRPr sz="1600" kern="1200">
        <a:solidFill>
          <a:schemeClr val="tx1"/>
        </a:solidFill>
        <a:latin typeface="+mn-lt"/>
        <a:ea typeface="+mn-ea"/>
        <a:cs typeface="+mn-cs"/>
      </a:defRPr>
    </a:lvl1pPr>
    <a:lvl2pPr marL="594863" algn="l" defTabSz="594863" rtl="0" eaLnBrk="1" latinLnBrk="0" hangingPunct="1">
      <a:defRPr sz="1600" kern="1200">
        <a:solidFill>
          <a:schemeClr val="tx1"/>
        </a:solidFill>
        <a:latin typeface="+mn-lt"/>
        <a:ea typeface="+mn-ea"/>
        <a:cs typeface="+mn-cs"/>
      </a:defRPr>
    </a:lvl2pPr>
    <a:lvl3pPr marL="1189726" algn="l" defTabSz="594863" rtl="0" eaLnBrk="1" latinLnBrk="0" hangingPunct="1">
      <a:defRPr sz="1600" kern="1200">
        <a:solidFill>
          <a:schemeClr val="tx1"/>
        </a:solidFill>
        <a:latin typeface="+mn-lt"/>
        <a:ea typeface="+mn-ea"/>
        <a:cs typeface="+mn-cs"/>
      </a:defRPr>
    </a:lvl3pPr>
    <a:lvl4pPr marL="1784589" algn="l" defTabSz="594863" rtl="0" eaLnBrk="1" latinLnBrk="0" hangingPunct="1">
      <a:defRPr sz="1600" kern="1200">
        <a:solidFill>
          <a:schemeClr val="tx1"/>
        </a:solidFill>
        <a:latin typeface="+mn-lt"/>
        <a:ea typeface="+mn-ea"/>
        <a:cs typeface="+mn-cs"/>
      </a:defRPr>
    </a:lvl4pPr>
    <a:lvl5pPr marL="2379452" algn="l" defTabSz="594863" rtl="0" eaLnBrk="1" latinLnBrk="0" hangingPunct="1">
      <a:defRPr sz="1600" kern="1200">
        <a:solidFill>
          <a:schemeClr val="tx1"/>
        </a:solidFill>
        <a:latin typeface="+mn-lt"/>
        <a:ea typeface="+mn-ea"/>
        <a:cs typeface="+mn-cs"/>
      </a:defRPr>
    </a:lvl5pPr>
    <a:lvl6pPr marL="2974315" algn="l" defTabSz="594863" rtl="0" eaLnBrk="1" latinLnBrk="0" hangingPunct="1">
      <a:defRPr sz="1600" kern="1200">
        <a:solidFill>
          <a:schemeClr val="tx1"/>
        </a:solidFill>
        <a:latin typeface="+mn-lt"/>
        <a:ea typeface="+mn-ea"/>
        <a:cs typeface="+mn-cs"/>
      </a:defRPr>
    </a:lvl6pPr>
    <a:lvl7pPr marL="3569178" algn="l" defTabSz="594863" rtl="0" eaLnBrk="1" latinLnBrk="0" hangingPunct="1">
      <a:defRPr sz="1600" kern="1200">
        <a:solidFill>
          <a:schemeClr val="tx1"/>
        </a:solidFill>
        <a:latin typeface="+mn-lt"/>
        <a:ea typeface="+mn-ea"/>
        <a:cs typeface="+mn-cs"/>
      </a:defRPr>
    </a:lvl7pPr>
    <a:lvl8pPr marL="4164040" algn="l" defTabSz="594863" rtl="0" eaLnBrk="1" latinLnBrk="0" hangingPunct="1">
      <a:defRPr sz="1600" kern="1200">
        <a:solidFill>
          <a:schemeClr val="tx1"/>
        </a:solidFill>
        <a:latin typeface="+mn-lt"/>
        <a:ea typeface="+mn-ea"/>
        <a:cs typeface="+mn-cs"/>
      </a:defRPr>
    </a:lvl8pPr>
    <a:lvl9pPr marL="4758903" algn="l" defTabSz="59486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816A01-4B02-4CBA-AF38-83B750C0A52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596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84" y="2130471"/>
            <a:ext cx="10360501" cy="1470025"/>
          </a:xfrm>
        </p:spPr>
        <p:txBody>
          <a:bodyPr>
            <a:normAutofit/>
          </a:bodyPr>
          <a:lstStyle>
            <a:lvl1pPr>
              <a:defRPr sz="3600"/>
            </a:lvl1p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9952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861434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399"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4912135"/>
            <a:ext cx="5082740" cy="750975"/>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4912135"/>
            <a:ext cx="5082740" cy="750975"/>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0916068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2437765"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74"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2982318"/>
            <a:ext cx="2440812" cy="1058751"/>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2982318"/>
            <a:ext cx="2440812" cy="1058751"/>
          </a:xfrm>
          <a:solidFill>
            <a:schemeClr val="accent3">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2982318"/>
            <a:ext cx="2440812" cy="1058751"/>
          </a:xfrm>
          <a:solidFill>
            <a:schemeClr val="accent5">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2982318"/>
            <a:ext cx="2440812" cy="1058751"/>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162" y="4212305"/>
            <a:ext cx="2440812" cy="1713558"/>
          </a:xfrm>
        </p:spPr>
        <p:txBody>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4"/>
          </p:nvPr>
        </p:nvSpPr>
        <p:spPr>
          <a:xfrm>
            <a:off x="3554058" y="4212305"/>
            <a:ext cx="2440812" cy="1713558"/>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3"/>
          <p:cNvSpPr>
            <a:spLocks noGrp="1"/>
          </p:cNvSpPr>
          <p:nvPr>
            <p:ph sz="quarter" idx="25"/>
          </p:nvPr>
        </p:nvSpPr>
        <p:spPr>
          <a:xfrm>
            <a:off x="6193955" y="4212305"/>
            <a:ext cx="2440812" cy="1713558"/>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13"/>
          <p:cNvSpPr>
            <a:spLocks noGrp="1"/>
          </p:cNvSpPr>
          <p:nvPr>
            <p:ph sz="quarter" idx="26"/>
          </p:nvPr>
        </p:nvSpPr>
        <p:spPr>
          <a:xfrm>
            <a:off x="8833851" y="4212305"/>
            <a:ext cx="2440812" cy="1713558"/>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3308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2437765"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74"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2982318"/>
            <a:ext cx="2440812" cy="1058751"/>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2982318"/>
            <a:ext cx="2440812" cy="1058751"/>
          </a:xfrm>
          <a:solidFill>
            <a:schemeClr val="accent3">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2982318"/>
            <a:ext cx="2440812" cy="1058751"/>
          </a:xfrm>
          <a:solidFill>
            <a:schemeClr val="accent5">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2982318"/>
            <a:ext cx="2440812" cy="1058751"/>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162" y="4212305"/>
            <a:ext cx="2440812" cy="1713558"/>
          </a:xfrm>
        </p:spPr>
        <p:txBody>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4"/>
          </p:nvPr>
        </p:nvSpPr>
        <p:spPr>
          <a:xfrm>
            <a:off x="3554058" y="4212305"/>
            <a:ext cx="2440812" cy="1713558"/>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3"/>
          <p:cNvSpPr>
            <a:spLocks noGrp="1"/>
          </p:cNvSpPr>
          <p:nvPr>
            <p:ph sz="quarter" idx="25"/>
          </p:nvPr>
        </p:nvSpPr>
        <p:spPr>
          <a:xfrm>
            <a:off x="6193955" y="4212305"/>
            <a:ext cx="2440812" cy="1713558"/>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13"/>
          <p:cNvSpPr>
            <a:spLocks noGrp="1"/>
          </p:cNvSpPr>
          <p:nvPr>
            <p:ph sz="quarter" idx="26"/>
          </p:nvPr>
        </p:nvSpPr>
        <p:spPr>
          <a:xfrm>
            <a:off x="8833851" y="4212305"/>
            <a:ext cx="2440812" cy="1713558"/>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4"/>
          <p:cNvSpPr>
            <a:spLocks noGrp="1"/>
          </p:cNvSpPr>
          <p:nvPr>
            <p:ph type="body" sz="quarter" idx="27"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360096024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38"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62" y="3290222"/>
            <a:ext cx="3327549" cy="750847"/>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38" y="3290222"/>
            <a:ext cx="3327549" cy="750847"/>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3290222"/>
            <a:ext cx="3327549" cy="750847"/>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162" y="4212305"/>
            <a:ext cx="3327549" cy="175069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4430638" y="4212305"/>
            <a:ext cx="3327549" cy="175069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3"/>
          <p:cNvSpPr>
            <a:spLocks noGrp="1"/>
          </p:cNvSpPr>
          <p:nvPr>
            <p:ph sz="quarter" idx="20"/>
          </p:nvPr>
        </p:nvSpPr>
        <p:spPr>
          <a:xfrm>
            <a:off x="7947114" y="4212305"/>
            <a:ext cx="3327549" cy="175069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p:cNvSpPr>
            <a:spLocks noGrp="1"/>
          </p:cNvSpPr>
          <p:nvPr>
            <p:ph type="body" sz="quarter" idx="24"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372705330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38"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62" y="3290222"/>
            <a:ext cx="3327549" cy="750847"/>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38" y="3290222"/>
            <a:ext cx="3327549" cy="750847"/>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3290222"/>
            <a:ext cx="3327549" cy="750847"/>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162" y="4212305"/>
            <a:ext cx="3327549" cy="175069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4430638" y="4212305"/>
            <a:ext cx="3327549" cy="175069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3"/>
          <p:cNvSpPr>
            <a:spLocks noGrp="1"/>
          </p:cNvSpPr>
          <p:nvPr>
            <p:ph sz="quarter" idx="20"/>
          </p:nvPr>
        </p:nvSpPr>
        <p:spPr>
          <a:xfrm>
            <a:off x="7947114" y="4212305"/>
            <a:ext cx="3327549" cy="175069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61851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399"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3290094"/>
            <a:ext cx="5082740" cy="750975"/>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3290094"/>
            <a:ext cx="5082740" cy="750975"/>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162" y="4212305"/>
            <a:ext cx="5082740" cy="1703066"/>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6191923" y="4212305"/>
            <a:ext cx="5082740" cy="1703066"/>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73960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399"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3290094"/>
            <a:ext cx="5082740" cy="750975"/>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3290094"/>
            <a:ext cx="5082740" cy="750975"/>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162" y="4212305"/>
            <a:ext cx="5082740" cy="1703066"/>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6191923" y="4212305"/>
            <a:ext cx="5082740" cy="1703066"/>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p:cNvSpPr>
            <a:spLocks noGrp="1"/>
          </p:cNvSpPr>
          <p:nvPr>
            <p:ph type="body" sz="quarter" idx="23"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49080826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89"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3482803"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545055"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390368"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7452621"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1" name="Picture Placeholder 3"/>
          <p:cNvSpPr>
            <a:spLocks noGrp="1"/>
          </p:cNvSpPr>
          <p:nvPr>
            <p:ph type="pic" sz="quarter" idx="23"/>
          </p:nvPr>
        </p:nvSpPr>
        <p:spPr>
          <a:xfrm>
            <a:off x="9297934"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32" name="Content Placeholder 13"/>
          <p:cNvSpPr>
            <a:spLocks noGrp="1"/>
          </p:cNvSpPr>
          <p:nvPr>
            <p:ph sz="quarter" idx="24" hasCustomPrompt="1"/>
          </p:nvPr>
        </p:nvSpPr>
        <p:spPr>
          <a:xfrm>
            <a:off x="10360186"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89"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3482803"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4545055"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6390368"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7452621"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9" name="Picture Placeholder 3"/>
          <p:cNvSpPr>
            <a:spLocks noGrp="1"/>
          </p:cNvSpPr>
          <p:nvPr>
            <p:ph type="pic" sz="quarter" idx="31"/>
          </p:nvPr>
        </p:nvSpPr>
        <p:spPr>
          <a:xfrm>
            <a:off x="9297934"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0" name="Content Placeholder 13"/>
          <p:cNvSpPr>
            <a:spLocks noGrp="1"/>
          </p:cNvSpPr>
          <p:nvPr>
            <p:ph sz="quarter" idx="32" hasCustomPrompt="1"/>
          </p:nvPr>
        </p:nvSpPr>
        <p:spPr>
          <a:xfrm>
            <a:off x="10360186"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489"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3482803"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4545055"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6390368"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7452621"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7" name="Picture Placeholder 3"/>
          <p:cNvSpPr>
            <a:spLocks noGrp="1"/>
          </p:cNvSpPr>
          <p:nvPr>
            <p:ph type="pic" sz="quarter" idx="39"/>
          </p:nvPr>
        </p:nvSpPr>
        <p:spPr>
          <a:xfrm>
            <a:off x="9297934"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8" name="Content Placeholder 13"/>
          <p:cNvSpPr>
            <a:spLocks noGrp="1"/>
          </p:cNvSpPr>
          <p:nvPr>
            <p:ph sz="quarter" idx="40" hasCustomPrompt="1"/>
          </p:nvPr>
        </p:nvSpPr>
        <p:spPr>
          <a:xfrm>
            <a:off x="10360186"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25824976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89"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3482803"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545055"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390368"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7452621"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1" name="Picture Placeholder 3"/>
          <p:cNvSpPr>
            <a:spLocks noGrp="1"/>
          </p:cNvSpPr>
          <p:nvPr>
            <p:ph type="pic" sz="quarter" idx="23"/>
          </p:nvPr>
        </p:nvSpPr>
        <p:spPr>
          <a:xfrm>
            <a:off x="9297934"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32" name="Content Placeholder 13"/>
          <p:cNvSpPr>
            <a:spLocks noGrp="1"/>
          </p:cNvSpPr>
          <p:nvPr>
            <p:ph sz="quarter" idx="24" hasCustomPrompt="1"/>
          </p:nvPr>
        </p:nvSpPr>
        <p:spPr>
          <a:xfrm>
            <a:off x="10360186"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89"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3482803"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4545055"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6390368"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7452621"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9" name="Picture Placeholder 3"/>
          <p:cNvSpPr>
            <a:spLocks noGrp="1"/>
          </p:cNvSpPr>
          <p:nvPr>
            <p:ph type="pic" sz="quarter" idx="31"/>
          </p:nvPr>
        </p:nvSpPr>
        <p:spPr>
          <a:xfrm>
            <a:off x="9297934"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0" name="Content Placeholder 13"/>
          <p:cNvSpPr>
            <a:spLocks noGrp="1"/>
          </p:cNvSpPr>
          <p:nvPr>
            <p:ph sz="quarter" idx="32" hasCustomPrompt="1"/>
          </p:nvPr>
        </p:nvSpPr>
        <p:spPr>
          <a:xfrm>
            <a:off x="10360186"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489"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3482803"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4545055"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6390368"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7452621"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7" name="Picture Placeholder 3"/>
          <p:cNvSpPr>
            <a:spLocks noGrp="1"/>
          </p:cNvSpPr>
          <p:nvPr>
            <p:ph type="pic" sz="quarter" idx="39"/>
          </p:nvPr>
        </p:nvSpPr>
        <p:spPr>
          <a:xfrm>
            <a:off x="9297934"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8" name="Content Placeholder 13"/>
          <p:cNvSpPr>
            <a:spLocks noGrp="1"/>
          </p:cNvSpPr>
          <p:nvPr>
            <p:ph sz="quarter" idx="40" hasCustomPrompt="1"/>
          </p:nvPr>
        </p:nvSpPr>
        <p:spPr>
          <a:xfrm>
            <a:off x="10360186"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84973712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90"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20"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90"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20"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15354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490"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4359189"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5425220"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8143141" y="4667304"/>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9212949"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45988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0"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43335414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90"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20"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90"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20"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15354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490"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4359189"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5425220"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8143141" y="4667304"/>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9212949"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353944738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90" y="1639789"/>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20" y="1639789"/>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789"/>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90" y="3886576"/>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20" y="3886576"/>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886576"/>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886576"/>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37020942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90" y="1639789"/>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20" y="1639789"/>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789"/>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90" y="3886576"/>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20" y="3886576"/>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886576"/>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886576"/>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6004775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2294776" y="1639789"/>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6278168"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8001485" y="1639789"/>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2294776" y="3886576"/>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6278168"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8001485" y="3886576"/>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81081809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2294776" y="1639789"/>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6278168"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8001485" y="1639789"/>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2294776" y="3886576"/>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6278168"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8001485" y="3886576"/>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258877052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56381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575237" y="3256993"/>
            <a:ext cx="3376058"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5347770"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359190" y="3256993"/>
            <a:ext cx="3376058"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9131721"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8143141" y="3256993"/>
            <a:ext cx="3376058"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33496463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56381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575237" y="3256993"/>
            <a:ext cx="3376058"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5347770"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359190" y="3256993"/>
            <a:ext cx="3376058"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9131721"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8143141" y="3256993"/>
            <a:ext cx="3376058"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11497177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221284"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719067"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024416"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3522199"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82754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6325330"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
        <p:nvSpPr>
          <p:cNvPr id="10" name="Picture Placeholder 3"/>
          <p:cNvSpPr>
            <a:spLocks noGrp="1"/>
          </p:cNvSpPr>
          <p:nvPr>
            <p:ph type="pic" sz="quarter" idx="42"/>
          </p:nvPr>
        </p:nvSpPr>
        <p:spPr>
          <a:xfrm>
            <a:off x="9630680"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p>
        </p:txBody>
      </p:sp>
      <p:sp>
        <p:nvSpPr>
          <p:cNvPr id="11" name="Content Placeholder 13"/>
          <p:cNvSpPr>
            <a:spLocks noGrp="1"/>
          </p:cNvSpPr>
          <p:nvPr>
            <p:ph sz="quarter" idx="43" hasCustomPrompt="1"/>
          </p:nvPr>
        </p:nvSpPr>
        <p:spPr>
          <a:xfrm>
            <a:off x="9128463"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16075438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221284"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719067"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024416"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3522199"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82754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6325330"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10" name="Picture Placeholder 3"/>
          <p:cNvSpPr>
            <a:spLocks noGrp="1"/>
          </p:cNvSpPr>
          <p:nvPr>
            <p:ph type="pic" sz="quarter" idx="42"/>
          </p:nvPr>
        </p:nvSpPr>
        <p:spPr>
          <a:xfrm>
            <a:off x="9630680"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p>
        </p:txBody>
      </p:sp>
      <p:sp>
        <p:nvSpPr>
          <p:cNvPr id="11" name="Content Placeholder 13"/>
          <p:cNvSpPr>
            <a:spLocks noGrp="1"/>
          </p:cNvSpPr>
          <p:nvPr>
            <p:ph sz="quarter" idx="43" hasCustomPrompt="1"/>
          </p:nvPr>
        </p:nvSpPr>
        <p:spPr>
          <a:xfrm>
            <a:off x="9128463" y="3256993"/>
            <a:ext cx="2403330" cy="2403219"/>
          </a:xfrm>
        </p:spPr>
        <p:txBody>
          <a:bodyPr>
            <a:normAutofit/>
          </a:bodyPr>
          <a:lstStyle>
            <a:lvl1pPr marL="0" indent="0" algn="ctr">
              <a:lnSpc>
                <a:spcPct val="80000"/>
              </a:lnSpc>
              <a:buNone/>
              <a:defRPr sz="1999">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196" indent="-171399">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334407312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3" y="1268759"/>
            <a:ext cx="2351647" cy="3535680"/>
          </a:xfrm>
          <a:solidFill>
            <a:schemeClr val="bg1">
              <a:lumMod val="95000"/>
            </a:schemeClr>
          </a:solidFill>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6256342" y="1268759"/>
            <a:ext cx="2351647" cy="3535680"/>
          </a:xfrm>
          <a:solidFill>
            <a:schemeClr val="bg1">
              <a:lumMod val="95000"/>
            </a:schemeClr>
          </a:solidFill>
        </p:spPr>
        <p:txBody>
          <a:bodyPr anchor="ctr">
            <a:normAutofit/>
          </a:bodyPr>
          <a:lstStyle>
            <a:lvl1pPr marL="0" indent="0" algn="ctr">
              <a:buNone/>
              <a:defRPr sz="1400"/>
            </a:lvl1pPr>
          </a:lstStyle>
          <a:p>
            <a:r>
              <a:rPr lang="en-US"/>
              <a:t>Click icon to add picture</a:t>
            </a:r>
          </a:p>
        </p:txBody>
      </p:sp>
      <p:sp>
        <p:nvSpPr>
          <p:cNvPr id="8" name="Text Placeholder 9"/>
          <p:cNvSpPr>
            <a:spLocks noGrp="1"/>
          </p:cNvSpPr>
          <p:nvPr>
            <p:ph type="body" sz="quarter" idx="14"/>
          </p:nvPr>
        </p:nvSpPr>
        <p:spPr>
          <a:xfrm>
            <a:off x="3466806" y="1268759"/>
            <a:ext cx="2479165"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768" indent="-150768">
              <a:defRPr sz="1400"/>
            </a:lvl3pPr>
            <a:lvl4pPr marL="401518" indent="-207901">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p:cNvSpPr>
            <a:spLocks noGrp="1"/>
          </p:cNvSpPr>
          <p:nvPr>
            <p:ph type="body" sz="quarter" idx="15"/>
          </p:nvPr>
        </p:nvSpPr>
        <p:spPr>
          <a:xfrm>
            <a:off x="8795499" y="1268759"/>
            <a:ext cx="2479165"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768" indent="-150768">
              <a:defRPr sz="1400"/>
            </a:lvl3pPr>
            <a:lvl4pPr marL="401518" indent="-207901">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9"/>
          <p:cNvSpPr>
            <a:spLocks noGrp="1"/>
          </p:cNvSpPr>
          <p:nvPr>
            <p:ph type="body" sz="quarter" idx="16"/>
          </p:nvPr>
        </p:nvSpPr>
        <p:spPr>
          <a:xfrm>
            <a:off x="914163" y="4980566"/>
            <a:ext cx="5031808"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p:cNvSpPr>
            <a:spLocks noGrp="1"/>
          </p:cNvSpPr>
          <p:nvPr>
            <p:ph type="body" sz="quarter" idx="17"/>
          </p:nvPr>
        </p:nvSpPr>
        <p:spPr>
          <a:xfrm>
            <a:off x="6256342" y="4980566"/>
            <a:ext cx="5018322"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5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91808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37232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KS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B70BD-A2D9-2C4D-AACE-E63E7741E8E4}"/>
              </a:ext>
            </a:extLst>
          </p:cNvPr>
          <p:cNvPicPr>
            <a:picLocks noChangeAspect="1"/>
          </p:cNvPicPr>
          <p:nvPr userDrawn="1"/>
        </p:nvPicPr>
        <p:blipFill>
          <a:blip r:embed="rId2"/>
          <a:stretch>
            <a:fillRect/>
          </a:stretch>
        </p:blipFill>
        <p:spPr>
          <a:xfrm>
            <a:off x="0" y="0"/>
            <a:ext cx="12188825" cy="6858000"/>
          </a:xfrm>
          <a:prstGeom prst="rect">
            <a:avLst/>
          </a:prstGeom>
        </p:spPr>
      </p:pic>
      <p:pic>
        <p:nvPicPr>
          <p:cNvPr id="5" name="Picture 4">
            <a:extLst>
              <a:ext uri="{FF2B5EF4-FFF2-40B4-BE49-F238E27FC236}">
                <a16:creationId xmlns:a16="http://schemas.microsoft.com/office/drawing/2014/main" id="{50B7E937-8601-3E46-8245-CF7D855D3A4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0901" y="259776"/>
            <a:ext cx="3098869" cy="818863"/>
          </a:xfrm>
          <a:prstGeom prst="rect">
            <a:avLst/>
          </a:prstGeom>
        </p:spPr>
      </p:pic>
      <p:sp>
        <p:nvSpPr>
          <p:cNvPr id="8" name="Title Placeholder 1">
            <a:extLst>
              <a:ext uri="{FF2B5EF4-FFF2-40B4-BE49-F238E27FC236}">
                <a16:creationId xmlns:a16="http://schemas.microsoft.com/office/drawing/2014/main" id="{E66F8886-E1D4-460F-8635-0BA11D48541B}"/>
              </a:ext>
            </a:extLst>
          </p:cNvPr>
          <p:cNvSpPr>
            <a:spLocks noGrp="1"/>
          </p:cNvSpPr>
          <p:nvPr>
            <p:ph type="title" hasCustomPrompt="1"/>
          </p:nvPr>
        </p:nvSpPr>
        <p:spPr>
          <a:xfrm>
            <a:off x="1107545" y="3103790"/>
            <a:ext cx="7054843" cy="520418"/>
          </a:xfrm>
          <a:prstGeom prst="rect">
            <a:avLst/>
          </a:prstGeom>
        </p:spPr>
        <p:txBody>
          <a:bodyPr vert="horz" lIns="91440" tIns="45720" rIns="91440" bIns="45720" rtlCol="0" anchor="ctr">
            <a:noAutofit/>
          </a:bodyPr>
          <a:lstStyle>
            <a:lvl1pPr algn="r">
              <a:defRPr sz="3999">
                <a:solidFill>
                  <a:srgbClr val="38567B"/>
                </a:solidFill>
                <a:latin typeface="+mj-lt"/>
              </a:defRPr>
            </a:lvl1pPr>
          </a:lstStyle>
          <a:p>
            <a:r>
              <a:rPr lang="en-US"/>
              <a:t>Project Name</a:t>
            </a:r>
          </a:p>
        </p:txBody>
      </p:sp>
      <p:sp>
        <p:nvSpPr>
          <p:cNvPr id="3" name="Picture Placeholder 2">
            <a:extLst>
              <a:ext uri="{FF2B5EF4-FFF2-40B4-BE49-F238E27FC236}">
                <a16:creationId xmlns:a16="http://schemas.microsoft.com/office/drawing/2014/main" id="{87B42EAF-744D-4389-81D7-A38D06614DF5}"/>
              </a:ext>
            </a:extLst>
          </p:cNvPr>
          <p:cNvSpPr>
            <a:spLocks noGrp="1"/>
          </p:cNvSpPr>
          <p:nvPr>
            <p:ph type="pic" sz="quarter" idx="10" hasCustomPrompt="1"/>
          </p:nvPr>
        </p:nvSpPr>
        <p:spPr>
          <a:xfrm>
            <a:off x="4823157" y="260351"/>
            <a:ext cx="3515639" cy="765175"/>
          </a:xfrm>
        </p:spPr>
        <p:txBody>
          <a:bodyPr numCol="1" anchor="ctr">
            <a:normAutofit/>
          </a:bodyPr>
          <a:lstStyle>
            <a:lvl1pPr marL="0" indent="0">
              <a:buNone/>
              <a:defRPr sz="1799">
                <a:solidFill>
                  <a:schemeClr val="accent2">
                    <a:lumMod val="75000"/>
                  </a:schemeClr>
                </a:solidFill>
              </a:defRPr>
            </a:lvl1pPr>
          </a:lstStyle>
          <a:p>
            <a:r>
              <a:rPr lang="en-US"/>
              <a:t>Insert Client Logo Here (if needed)</a:t>
            </a:r>
          </a:p>
        </p:txBody>
      </p:sp>
      <p:sp>
        <p:nvSpPr>
          <p:cNvPr id="13" name="Text Placeholder 12">
            <a:extLst>
              <a:ext uri="{FF2B5EF4-FFF2-40B4-BE49-F238E27FC236}">
                <a16:creationId xmlns:a16="http://schemas.microsoft.com/office/drawing/2014/main" id="{1285E936-7B7C-456D-8570-F99733B7FC9B}"/>
              </a:ext>
            </a:extLst>
          </p:cNvPr>
          <p:cNvSpPr>
            <a:spLocks noGrp="1"/>
          </p:cNvSpPr>
          <p:nvPr>
            <p:ph type="body" sz="quarter" idx="11" hasCustomPrompt="1"/>
          </p:nvPr>
        </p:nvSpPr>
        <p:spPr>
          <a:xfrm>
            <a:off x="3596651" y="3624341"/>
            <a:ext cx="4565737" cy="520700"/>
          </a:xfrm>
        </p:spPr>
        <p:txBody>
          <a:bodyPr>
            <a:normAutofit/>
          </a:bodyPr>
          <a:lstStyle>
            <a:lvl1pPr marL="0" indent="0" algn="r">
              <a:buFontTx/>
              <a:buNone/>
              <a:defRPr sz="1799">
                <a:solidFill>
                  <a:srgbClr val="7B9D6A"/>
                </a:solidFill>
              </a:defRPr>
            </a:lvl1pPr>
          </a:lstStyle>
          <a:p>
            <a:pPr lvl="0"/>
            <a:r>
              <a:rPr lang="en-US"/>
              <a:t>Workshop/Meeting Title</a:t>
            </a:r>
          </a:p>
        </p:txBody>
      </p:sp>
      <p:sp>
        <p:nvSpPr>
          <p:cNvPr id="14" name="Text Placeholder 12">
            <a:extLst>
              <a:ext uri="{FF2B5EF4-FFF2-40B4-BE49-F238E27FC236}">
                <a16:creationId xmlns:a16="http://schemas.microsoft.com/office/drawing/2014/main" id="{A27B6CFE-3E2F-48FB-8488-346C77AE1121}"/>
              </a:ext>
            </a:extLst>
          </p:cNvPr>
          <p:cNvSpPr>
            <a:spLocks noGrp="1"/>
          </p:cNvSpPr>
          <p:nvPr>
            <p:ph type="body" sz="quarter" idx="12" hasCustomPrompt="1"/>
          </p:nvPr>
        </p:nvSpPr>
        <p:spPr>
          <a:xfrm>
            <a:off x="3596651" y="2583024"/>
            <a:ext cx="4565737" cy="520700"/>
          </a:xfrm>
        </p:spPr>
        <p:txBody>
          <a:bodyPr anchor="b">
            <a:normAutofit/>
          </a:bodyPr>
          <a:lstStyle>
            <a:lvl1pPr marL="0" indent="0" algn="r">
              <a:buFontTx/>
              <a:buNone/>
              <a:defRPr sz="1799">
                <a:solidFill>
                  <a:srgbClr val="7B9D6A"/>
                </a:solidFill>
              </a:defRPr>
            </a:lvl1pPr>
          </a:lstStyle>
          <a:p>
            <a:pPr lvl="0"/>
            <a:r>
              <a:rPr lang="en-US"/>
              <a:t>Month Year</a:t>
            </a:r>
          </a:p>
        </p:txBody>
      </p:sp>
    </p:spTree>
    <p:extLst>
      <p:ext uri="{BB962C8B-B14F-4D97-AF65-F5344CB8AC3E}">
        <p14:creationId xmlns:p14="http://schemas.microsoft.com/office/powerpoint/2010/main" val="113817468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KS layout 1">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07A7391-5878-4B98-80A7-68E2BAAA7AEB}"/>
              </a:ext>
            </a:extLst>
          </p:cNvPr>
          <p:cNvSpPr txBox="1"/>
          <p:nvPr userDrawn="1"/>
        </p:nvSpPr>
        <p:spPr>
          <a:xfrm>
            <a:off x="49871" y="6553200"/>
            <a:ext cx="325560" cy="261610"/>
          </a:xfrm>
          <a:prstGeom prst="rect">
            <a:avLst/>
          </a:prstGeom>
          <a:noFill/>
        </p:spPr>
        <p:txBody>
          <a:bodyPr wrap="none" rtlCol="0">
            <a:spAutoFit/>
          </a:bodyPr>
          <a:lstStyle/>
          <a:p>
            <a:pPr marL="0" marR="0" lvl="0" indent="0" defTabSz="913852"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3852"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4" name="Title Placeholder 1">
            <a:extLst>
              <a:ext uri="{FF2B5EF4-FFF2-40B4-BE49-F238E27FC236}">
                <a16:creationId xmlns:a16="http://schemas.microsoft.com/office/drawing/2014/main" id="{44BC85E6-BCC7-4AA7-8C2B-69BB9A1992D0}"/>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6" name="Text Placeholder 19">
            <a:extLst>
              <a:ext uri="{FF2B5EF4-FFF2-40B4-BE49-F238E27FC236}">
                <a16:creationId xmlns:a16="http://schemas.microsoft.com/office/drawing/2014/main" id="{BDF1E52E-B845-1E45-A888-A325FD47C48D}"/>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7" name="Text Placeholder 13">
            <a:extLst>
              <a:ext uri="{FF2B5EF4-FFF2-40B4-BE49-F238E27FC236}">
                <a16:creationId xmlns:a16="http://schemas.microsoft.com/office/drawing/2014/main" id="{998E72E8-779B-4F36-8A00-C84C0DA22F1B}"/>
              </a:ext>
            </a:extLst>
          </p:cNvPr>
          <p:cNvSpPr>
            <a:spLocks noGrp="1"/>
          </p:cNvSpPr>
          <p:nvPr>
            <p:ph type="body" sz="quarter" idx="12" hasCustomPrompt="1"/>
          </p:nvPr>
        </p:nvSpPr>
        <p:spPr>
          <a:xfrm>
            <a:off x="551956" y="1328738"/>
            <a:ext cx="10512861" cy="4505326"/>
          </a:xfrm>
        </p:spPr>
        <p:txBody>
          <a:bodyPr anchor="t">
            <a:normAutofit/>
          </a:bodyPr>
          <a:lstStyle>
            <a:lvl1pPr marL="285664" indent="-285664">
              <a:buFont typeface="Arial" panose="020B0604020202020204" pitchFamily="34" charset="0"/>
              <a:buChar char="•"/>
              <a:defRPr sz="1400">
                <a:latin typeface="+mn-lt"/>
              </a:defRPr>
            </a:lvl1pPr>
          </a:lstStyle>
          <a:p>
            <a:pPr lvl="0"/>
            <a:r>
              <a:rPr lang="en-US" dirty="0"/>
              <a:t>List item</a:t>
            </a:r>
          </a:p>
          <a:p>
            <a:pPr lvl="0"/>
            <a:r>
              <a:rPr lang="en-US" dirty="0"/>
              <a:t>List item</a:t>
            </a:r>
          </a:p>
          <a:p>
            <a:pPr lvl="0"/>
            <a:r>
              <a:rPr lang="en-US" dirty="0"/>
              <a:t>List item</a:t>
            </a:r>
          </a:p>
          <a:p>
            <a:pPr lvl="0"/>
            <a:r>
              <a:rPr lang="en-US" dirty="0"/>
              <a:t>List item</a:t>
            </a:r>
          </a:p>
          <a:p>
            <a:pPr lvl="0"/>
            <a:endParaRPr lang="en-US" dirty="0"/>
          </a:p>
        </p:txBody>
      </p:sp>
    </p:spTree>
    <p:extLst>
      <p:ext uri="{BB962C8B-B14F-4D97-AF65-F5344CB8AC3E}">
        <p14:creationId xmlns:p14="http://schemas.microsoft.com/office/powerpoint/2010/main" val="59132569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KS Agenda (6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userDrawn="1"/>
        </p:nvGrpSpPr>
        <p:grpSpPr>
          <a:xfrm>
            <a:off x="1402612" y="4460718"/>
            <a:ext cx="1299749"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E6A82"/>
            </a:solidFill>
            <a:ln w="38100">
              <a:solidFill>
                <a:srgbClr val="B2AE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B2AEC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3525" y="4505577"/>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grpSp>
        <p:nvGrpSpPr>
          <p:cNvPr id="25" name="Group 24">
            <a:extLst>
              <a:ext uri="{FF2B5EF4-FFF2-40B4-BE49-F238E27FC236}">
                <a16:creationId xmlns:a16="http://schemas.microsoft.com/office/drawing/2014/main" id="{0B8BAB53-1948-4A60-8A64-AEEB9BB132C7}"/>
              </a:ext>
            </a:extLst>
          </p:cNvPr>
          <p:cNvGrpSpPr/>
          <p:nvPr userDrawn="1"/>
        </p:nvGrpSpPr>
        <p:grpSpPr>
          <a:xfrm>
            <a:off x="1402611" y="5255709"/>
            <a:ext cx="1299749" cy="480646"/>
            <a:chOff x="381001" y="1173181"/>
            <a:chExt cx="1300088" cy="480646"/>
          </a:xfrm>
        </p:grpSpPr>
        <p:sp>
          <p:nvSpPr>
            <p:cNvPr id="26" name="Oval 25">
              <a:extLst>
                <a:ext uri="{FF2B5EF4-FFF2-40B4-BE49-F238E27FC236}">
                  <a16:creationId xmlns:a16="http://schemas.microsoft.com/office/drawing/2014/main" id="{964EFB4B-945B-4609-B3DD-6622CC5DC0A4}"/>
                </a:ext>
              </a:extLst>
            </p:cNvPr>
            <p:cNvSpPr/>
            <p:nvPr/>
          </p:nvSpPr>
          <p:spPr>
            <a:xfrm>
              <a:off x="381001" y="1173181"/>
              <a:ext cx="480646" cy="480646"/>
            </a:xfrm>
            <a:prstGeom prst="ellipse">
              <a:avLst/>
            </a:prstGeom>
            <a:solidFill>
              <a:srgbClr val="6899C5"/>
            </a:solidFill>
            <a:ln w="38100">
              <a:solidFill>
                <a:srgbClr val="ADCD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6</a:t>
              </a:r>
            </a:p>
          </p:txBody>
        </p:sp>
        <p:cxnSp>
          <p:nvCxnSpPr>
            <p:cNvPr id="27" name="Straight Arrow Connector 26">
              <a:extLst>
                <a:ext uri="{FF2B5EF4-FFF2-40B4-BE49-F238E27FC236}">
                  <a16:creationId xmlns:a16="http://schemas.microsoft.com/office/drawing/2014/main" id="{67600581-B47F-419C-86CB-F8292B6E8163}"/>
                </a:ext>
              </a:extLst>
            </p:cNvPr>
            <p:cNvCxnSpPr>
              <a:cxnSpLocks/>
              <a:stCxn id="26" idx="6"/>
            </p:cNvCxnSpPr>
            <p:nvPr/>
          </p:nvCxnSpPr>
          <p:spPr>
            <a:xfrm>
              <a:off x="861647" y="1413504"/>
              <a:ext cx="819442" cy="0"/>
            </a:xfrm>
            <a:prstGeom prst="straightConnector1">
              <a:avLst/>
            </a:prstGeom>
            <a:ln>
              <a:solidFill>
                <a:srgbClr val="ADCDE6"/>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2" name="Text Placeholder 32">
            <a:extLst>
              <a:ext uri="{FF2B5EF4-FFF2-40B4-BE49-F238E27FC236}">
                <a16:creationId xmlns:a16="http://schemas.microsoft.com/office/drawing/2014/main" id="{91B60134-81E2-44CF-AD31-16551E54993B}"/>
              </a:ext>
            </a:extLst>
          </p:cNvPr>
          <p:cNvSpPr>
            <a:spLocks noGrp="1"/>
          </p:cNvSpPr>
          <p:nvPr>
            <p:ph type="body" sz="quarter" idx="15" hasCustomPrompt="1"/>
          </p:nvPr>
        </p:nvSpPr>
        <p:spPr>
          <a:xfrm>
            <a:off x="2823525" y="525534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6 title here</a:t>
            </a:r>
          </a:p>
        </p:txBody>
      </p:sp>
    </p:spTree>
    <p:extLst>
      <p:ext uri="{BB962C8B-B14F-4D97-AF65-F5344CB8AC3E}">
        <p14:creationId xmlns:p14="http://schemas.microsoft.com/office/powerpoint/2010/main" val="418195122"/>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KS Agenda (5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userDrawn="1"/>
        </p:nvGrpSpPr>
        <p:grpSpPr>
          <a:xfrm>
            <a:off x="1402612" y="4460718"/>
            <a:ext cx="1299749"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E6A82"/>
            </a:solidFill>
            <a:ln w="38100">
              <a:solidFill>
                <a:srgbClr val="B2AE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B2AEC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3525" y="4505577"/>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spTree>
    <p:extLst>
      <p:ext uri="{BB962C8B-B14F-4D97-AF65-F5344CB8AC3E}">
        <p14:creationId xmlns:p14="http://schemas.microsoft.com/office/powerpoint/2010/main" val="1916740492"/>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_KS Agenda (4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Tree>
    <p:extLst>
      <p:ext uri="{BB962C8B-B14F-4D97-AF65-F5344CB8AC3E}">
        <p14:creationId xmlns:p14="http://schemas.microsoft.com/office/powerpoint/2010/main" val="2549136787"/>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KS Agenda (3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442892"/>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453914"/>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3638946"/>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grpSp>
        <p:nvGrpSpPr>
          <p:cNvPr id="21" name="Group 20">
            <a:extLst>
              <a:ext uri="{FF2B5EF4-FFF2-40B4-BE49-F238E27FC236}">
                <a16:creationId xmlns:a16="http://schemas.microsoft.com/office/drawing/2014/main" id="{97FC7924-9189-4514-9EBE-F9B5D166FE3F}"/>
              </a:ext>
            </a:extLst>
          </p:cNvPr>
          <p:cNvGrpSpPr/>
          <p:nvPr userDrawn="1"/>
        </p:nvGrpSpPr>
        <p:grpSpPr>
          <a:xfrm>
            <a:off x="1402610" y="3626463"/>
            <a:ext cx="1299749" cy="480646"/>
            <a:chOff x="381001" y="1173181"/>
            <a:chExt cx="1300088" cy="480646"/>
          </a:xfrm>
        </p:grpSpPr>
        <p:sp>
          <p:nvSpPr>
            <p:cNvPr id="22" name="Oval 21">
              <a:extLst>
                <a:ext uri="{FF2B5EF4-FFF2-40B4-BE49-F238E27FC236}">
                  <a16:creationId xmlns:a16="http://schemas.microsoft.com/office/drawing/2014/main" id="{E0CFFCAF-FD45-4217-9330-E05FD2A8AFA7}"/>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23" name="Straight Arrow Connector 22">
              <a:extLst>
                <a:ext uri="{FF2B5EF4-FFF2-40B4-BE49-F238E27FC236}">
                  <a16:creationId xmlns:a16="http://schemas.microsoft.com/office/drawing/2014/main" id="{9B4F4EFC-C5CC-40B6-AED3-36B102D894C7}"/>
                </a:ext>
              </a:extLst>
            </p:cNvPr>
            <p:cNvCxnSpPr>
              <a:cxnSpLocks/>
              <a:stCxn id="22"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1015598"/>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4_KS Agenda (2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442892"/>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453914"/>
            <a:ext cx="2736137" cy="481012"/>
          </a:xfrm>
        </p:spPr>
        <p:txBody>
          <a:bodyPr>
            <a:normAutofit/>
          </a:bodyPr>
          <a:lstStyle>
            <a:lvl1pPr marL="0" indent="0">
              <a:buNone/>
              <a:defRPr sz="1999">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Tree>
    <p:extLst>
      <p:ext uri="{BB962C8B-B14F-4D97-AF65-F5344CB8AC3E}">
        <p14:creationId xmlns:p14="http://schemas.microsoft.com/office/powerpoint/2010/main" val="3823318581"/>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KS_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1087155" y="1360488"/>
            <a:ext cx="10014516" cy="4822825"/>
          </a:xfrm>
        </p:spPr>
        <p:txBody>
          <a:bodyPr/>
          <a:lstStyle/>
          <a:p>
            <a:endParaRPr lang="en-US"/>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8" name="Text Placeholder 19">
            <a:extLst>
              <a:ext uri="{FF2B5EF4-FFF2-40B4-BE49-F238E27FC236}">
                <a16:creationId xmlns:a16="http://schemas.microsoft.com/office/drawing/2014/main" id="{274FB869-8675-414D-917E-3BC45E2C39E9}"/>
              </a:ext>
            </a:extLst>
          </p:cNvPr>
          <p:cNvSpPr>
            <a:spLocks noGrp="1"/>
          </p:cNvSpPr>
          <p:nvPr>
            <p:ph type="body" sz="quarter" idx="11"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3848268378"/>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KS_List&amp;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5977213" y="1329471"/>
            <a:ext cx="5906892" cy="4822825"/>
          </a:xfrm>
        </p:spPr>
        <p:txBody>
          <a:bodyPr/>
          <a:lstStyle/>
          <a:p>
            <a:endParaRPr lang="en-US"/>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8" name="Text Placeholder 13">
            <a:extLst>
              <a:ext uri="{FF2B5EF4-FFF2-40B4-BE49-F238E27FC236}">
                <a16:creationId xmlns:a16="http://schemas.microsoft.com/office/drawing/2014/main" id="{48C05226-FBE7-49B1-A2EB-BB2128DEFB37}"/>
              </a:ext>
            </a:extLst>
          </p:cNvPr>
          <p:cNvSpPr>
            <a:spLocks noGrp="1"/>
          </p:cNvSpPr>
          <p:nvPr>
            <p:ph type="body" sz="quarter" idx="12" hasCustomPrompt="1"/>
          </p:nvPr>
        </p:nvSpPr>
        <p:spPr>
          <a:xfrm>
            <a:off x="551956" y="1328738"/>
            <a:ext cx="5173276" cy="4505326"/>
          </a:xfrm>
        </p:spPr>
        <p:txBody>
          <a:bodyPr anchor="ctr">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9" name="Text Placeholder 19">
            <a:extLst>
              <a:ext uri="{FF2B5EF4-FFF2-40B4-BE49-F238E27FC236}">
                <a16:creationId xmlns:a16="http://schemas.microsoft.com/office/drawing/2014/main" id="{00E26570-285B-5B4B-9F95-E671ABA520B2}"/>
              </a:ext>
            </a:extLst>
          </p:cNvPr>
          <p:cNvSpPr>
            <a:spLocks noGrp="1"/>
          </p:cNvSpPr>
          <p:nvPr>
            <p:ph type="body" sz="quarter" idx="13"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3826747922"/>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2442" cy="3438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048222" y="0"/>
            <a:ext cx="3062442" cy="3438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096444" y="0"/>
            <a:ext cx="3062442" cy="3438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144666" y="0"/>
            <a:ext cx="3062442" cy="3438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3062442" cy="3438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048222" y="3419856"/>
            <a:ext cx="3062442" cy="3438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096444" y="3419856"/>
            <a:ext cx="3062442" cy="3438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144666" y="3419856"/>
            <a:ext cx="3062442" cy="3438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18632676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KS vertical list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AEEB3-4F09-4F6C-86DF-92B165247362}"/>
              </a:ext>
            </a:extLst>
          </p:cNvPr>
          <p:cNvSpPr/>
          <p:nvPr userDrawn="1"/>
        </p:nvSpPr>
        <p:spPr>
          <a:xfrm>
            <a:off x="4527726" y="1158047"/>
            <a:ext cx="87063" cy="4524296"/>
          </a:xfrm>
          <a:prstGeom prst="rect">
            <a:avLst/>
          </a:prstGeom>
          <a:gradFill flip="none" rotWithShape="1">
            <a:gsLst>
              <a:gs pos="0">
                <a:srgbClr val="094473"/>
              </a:gs>
              <a:gs pos="36000">
                <a:srgbClr val="ADCDE6"/>
              </a:gs>
              <a:gs pos="100000">
                <a:srgbClr val="094473"/>
              </a:gs>
              <a:gs pos="64000">
                <a:srgbClr val="ADCDE6"/>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99"/>
          </a:p>
        </p:txBody>
      </p:sp>
      <p:sp>
        <p:nvSpPr>
          <p:cNvPr id="7" name="TextBox 6">
            <a:extLst>
              <a:ext uri="{FF2B5EF4-FFF2-40B4-BE49-F238E27FC236}">
                <a16:creationId xmlns:a16="http://schemas.microsoft.com/office/drawing/2014/main" id="{9C33ED4B-E353-472C-A99D-37BE56CF35F8}"/>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0" name="Text Placeholder 9">
            <a:extLst>
              <a:ext uri="{FF2B5EF4-FFF2-40B4-BE49-F238E27FC236}">
                <a16:creationId xmlns:a16="http://schemas.microsoft.com/office/drawing/2014/main" id="{BCA6BAF4-52FE-4AA8-978D-C15ED929EBB5}"/>
              </a:ext>
            </a:extLst>
          </p:cNvPr>
          <p:cNvSpPr>
            <a:spLocks noGrp="1"/>
          </p:cNvSpPr>
          <p:nvPr>
            <p:ph type="body" sz="quarter" idx="10" hasCustomPrompt="1"/>
          </p:nvPr>
        </p:nvSpPr>
        <p:spPr>
          <a:xfrm>
            <a:off x="1160161" y="1104806"/>
            <a:ext cx="3280507" cy="538163"/>
          </a:xfrm>
        </p:spPr>
        <p:txBody>
          <a:bodyPr>
            <a:normAutofit/>
          </a:bodyPr>
          <a:lstStyle>
            <a:lvl1pPr marL="0" indent="0" algn="r">
              <a:buNone/>
              <a:defRPr sz="2999">
                <a:solidFill>
                  <a:srgbClr val="38567B"/>
                </a:solidFill>
                <a:latin typeface="+mj-lt"/>
              </a:defRPr>
            </a:lvl1pPr>
          </a:lstStyle>
          <a:p>
            <a:pPr lvl="0"/>
            <a:r>
              <a:rPr lang="en-US"/>
              <a:t>Title</a:t>
            </a:r>
          </a:p>
        </p:txBody>
      </p:sp>
      <p:sp>
        <p:nvSpPr>
          <p:cNvPr id="12" name="Text Placeholder 11">
            <a:extLst>
              <a:ext uri="{FF2B5EF4-FFF2-40B4-BE49-F238E27FC236}">
                <a16:creationId xmlns:a16="http://schemas.microsoft.com/office/drawing/2014/main" id="{5F63DA70-1E81-4F6F-8245-485D7614320D}"/>
              </a:ext>
            </a:extLst>
          </p:cNvPr>
          <p:cNvSpPr>
            <a:spLocks noGrp="1"/>
          </p:cNvSpPr>
          <p:nvPr>
            <p:ph type="body" sz="quarter" idx="11" hasCustomPrompt="1"/>
          </p:nvPr>
        </p:nvSpPr>
        <p:spPr>
          <a:xfrm>
            <a:off x="2175896" y="1519643"/>
            <a:ext cx="2264772" cy="347662"/>
          </a:xfrm>
        </p:spPr>
        <p:txBody>
          <a:bodyPr>
            <a:noAutofit/>
          </a:bodyPr>
          <a:lstStyle>
            <a:lvl1pPr marL="0" indent="0" algn="r">
              <a:buNone/>
              <a:defRPr sz="1999">
                <a:solidFill>
                  <a:srgbClr val="38567B"/>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3">
            <a:extLst>
              <a:ext uri="{FF2B5EF4-FFF2-40B4-BE49-F238E27FC236}">
                <a16:creationId xmlns:a16="http://schemas.microsoft.com/office/drawing/2014/main" id="{5C22C624-565D-42C0-896F-E5B910EDA6F1}"/>
              </a:ext>
            </a:extLst>
          </p:cNvPr>
          <p:cNvSpPr>
            <a:spLocks noGrp="1"/>
          </p:cNvSpPr>
          <p:nvPr>
            <p:ph type="body" sz="quarter" idx="12" hasCustomPrompt="1"/>
          </p:nvPr>
        </p:nvSpPr>
        <p:spPr>
          <a:xfrm>
            <a:off x="4789597" y="1176338"/>
            <a:ext cx="5642093" cy="4505326"/>
          </a:xfrm>
        </p:spPr>
        <p:txBody>
          <a:bodyPr anchor="ctr">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Tree>
    <p:extLst>
      <p:ext uri="{BB962C8B-B14F-4D97-AF65-F5344CB8AC3E}">
        <p14:creationId xmlns:p14="http://schemas.microsoft.com/office/powerpoint/2010/main" val="139267772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KS_Grey backgroun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userDrawn="1"/>
        </p:nvSpPr>
        <p:spPr>
          <a:xfrm>
            <a:off x="49883" y="6553200"/>
            <a:ext cx="325645" cy="261610"/>
          </a:xfrm>
          <a:prstGeom prst="rect">
            <a:avLst/>
          </a:prstGeom>
          <a:noFill/>
        </p:spPr>
        <p:txBody>
          <a:bodyPr wrap="none" rtlCol="0">
            <a:spAutoFit/>
          </a:bodyPr>
          <a:lstStyle/>
          <a:p>
            <a:pPr marL="0" marR="0" lvl="0" indent="0" defTabSz="913852"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3852"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8">
                <a:solidFill>
                  <a:srgbClr val="38567B"/>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userDrawn="1"/>
        </p:nvSpPr>
        <p:spPr>
          <a:xfrm>
            <a:off x="3"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 Placeholder 19">
            <a:extLst>
              <a:ext uri="{FF2B5EF4-FFF2-40B4-BE49-F238E27FC236}">
                <a16:creationId xmlns:a16="http://schemas.microsoft.com/office/drawing/2014/main" id="{782AC7E2-FD97-6B49-A5E0-29FA4337BD64}"/>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8" name="Text Placeholder 13">
            <a:extLst>
              <a:ext uri="{FF2B5EF4-FFF2-40B4-BE49-F238E27FC236}">
                <a16:creationId xmlns:a16="http://schemas.microsoft.com/office/drawing/2014/main" id="{2029948F-9842-4214-B4A2-549D9335FC9F}"/>
              </a:ext>
            </a:extLst>
          </p:cNvPr>
          <p:cNvSpPr>
            <a:spLocks noGrp="1"/>
          </p:cNvSpPr>
          <p:nvPr>
            <p:ph type="body" sz="quarter" idx="12" hasCustomPrompt="1"/>
          </p:nvPr>
        </p:nvSpPr>
        <p:spPr>
          <a:xfrm>
            <a:off x="551956" y="1328738"/>
            <a:ext cx="10512861" cy="4505326"/>
          </a:xfrm>
        </p:spPr>
        <p:txBody>
          <a:bodyPr anchor="t">
            <a:normAutofit/>
          </a:bodyPr>
          <a:lstStyle>
            <a:lvl1pPr marL="285664" indent="-285664">
              <a:buFont typeface="Arial" panose="020B0604020202020204" pitchFamily="34" charset="0"/>
              <a:buChar char="•"/>
              <a:defRPr sz="1400">
                <a:latin typeface="+mn-lt"/>
              </a:defRPr>
            </a:lvl1pPr>
          </a:lstStyle>
          <a:p>
            <a:pPr lvl="0"/>
            <a:r>
              <a:rPr lang="en-US" dirty="0"/>
              <a:t>List item</a:t>
            </a:r>
          </a:p>
          <a:p>
            <a:pPr lvl="0"/>
            <a:r>
              <a:rPr lang="en-US" dirty="0"/>
              <a:t>List item</a:t>
            </a:r>
          </a:p>
          <a:p>
            <a:pPr lvl="0"/>
            <a:r>
              <a:rPr lang="en-US" dirty="0"/>
              <a:t>List item</a:t>
            </a:r>
          </a:p>
          <a:p>
            <a:pPr lvl="0"/>
            <a:r>
              <a:rPr lang="en-US" dirty="0"/>
              <a:t>List item</a:t>
            </a:r>
          </a:p>
          <a:p>
            <a:pPr lvl="0"/>
            <a:endParaRPr lang="en-US" dirty="0"/>
          </a:p>
        </p:txBody>
      </p:sp>
    </p:spTree>
    <p:extLst>
      <p:ext uri="{BB962C8B-B14F-4D97-AF65-F5344CB8AC3E}">
        <p14:creationId xmlns:p14="http://schemas.microsoft.com/office/powerpoint/2010/main" val="300515193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KS 1 List Card Layou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userDrawn="1"/>
        </p:nvSpPr>
        <p:spPr>
          <a:xfrm>
            <a:off x="2"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5E4FF89-FFCA-421A-8CF6-B82843A6DB5A}"/>
              </a:ext>
            </a:extLst>
          </p:cNvPr>
          <p:cNvSpPr/>
          <p:nvPr userDrawn="1"/>
        </p:nvSpPr>
        <p:spPr>
          <a:xfrm>
            <a:off x="647531" y="1302719"/>
            <a:ext cx="5027890" cy="4294692"/>
          </a:xfrm>
          <a:prstGeom prst="rect">
            <a:avLst/>
          </a:prstGeom>
          <a:solidFill>
            <a:schemeClr val="bg1"/>
          </a:solidFill>
          <a:ln>
            <a:noFill/>
          </a:ln>
          <a:effectLst>
            <a:outerShdw blurRad="63500" sx="102000" sy="102000" algn="ctr"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665" tIns="274249" rtlCol="0" anchor="t"/>
          <a:lstStyle/>
          <a:p>
            <a:pPr lvl="0">
              <a:defRPr/>
            </a:pPr>
            <a:endParaRPr lang="en-US" sz="1400">
              <a:solidFill>
                <a:schemeClr val="tx1">
                  <a:lumMod val="65000"/>
                  <a:lumOff val="35000"/>
                </a:schemeClr>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Text Placeholder 13">
            <a:extLst>
              <a:ext uri="{FF2B5EF4-FFF2-40B4-BE49-F238E27FC236}">
                <a16:creationId xmlns:a16="http://schemas.microsoft.com/office/drawing/2014/main" id="{1AE99AB6-2DD3-4045-92BE-D74C67E92C12}"/>
              </a:ext>
            </a:extLst>
          </p:cNvPr>
          <p:cNvSpPr>
            <a:spLocks noGrp="1"/>
          </p:cNvSpPr>
          <p:nvPr>
            <p:ph type="body" sz="quarter" idx="12" hasCustomPrompt="1"/>
          </p:nvPr>
        </p:nvSpPr>
        <p:spPr>
          <a:xfrm>
            <a:off x="887294" y="2198077"/>
            <a:ext cx="4480477" cy="3177198"/>
          </a:xfrm>
        </p:spPr>
        <p:txBody>
          <a:bodyPr anchor="t">
            <a:normAutofit/>
          </a:bodyPr>
          <a:lstStyle>
            <a:lvl1pPr marL="285664" indent="-285664">
              <a:buFont typeface="Arial" panose="020B0604020202020204" pitchFamily="34" charset="0"/>
              <a:buChar char="•"/>
              <a:defRPr sz="1400">
                <a:latin typeface="+mn-lt"/>
              </a:defRPr>
            </a:lvl1pPr>
          </a:lstStyle>
          <a:p>
            <a:pPr lvl="0"/>
            <a:r>
              <a:rPr lang="en-US" dirty="0"/>
              <a:t>List item</a:t>
            </a:r>
          </a:p>
          <a:p>
            <a:pPr lvl="0"/>
            <a:r>
              <a:rPr lang="en-US" dirty="0"/>
              <a:t>List item</a:t>
            </a:r>
          </a:p>
          <a:p>
            <a:pPr lvl="0"/>
            <a:r>
              <a:rPr lang="en-US" dirty="0"/>
              <a:t>List item</a:t>
            </a:r>
          </a:p>
          <a:p>
            <a:pPr lvl="0"/>
            <a:r>
              <a:rPr lang="en-US" dirty="0"/>
              <a:t>List item</a:t>
            </a:r>
          </a:p>
          <a:p>
            <a:pPr lvl="0"/>
            <a:endParaRPr lang="en-US" dirty="0"/>
          </a:p>
        </p:txBody>
      </p:sp>
      <p:sp>
        <p:nvSpPr>
          <p:cNvPr id="12" name="Text Placeholder 2">
            <a:extLst>
              <a:ext uri="{FF2B5EF4-FFF2-40B4-BE49-F238E27FC236}">
                <a16:creationId xmlns:a16="http://schemas.microsoft.com/office/drawing/2014/main" id="{B369730A-BDE0-42C1-83C0-D6218291B5B2}"/>
              </a:ext>
            </a:extLst>
          </p:cNvPr>
          <p:cNvSpPr>
            <a:spLocks noGrp="1"/>
          </p:cNvSpPr>
          <p:nvPr>
            <p:ph type="body" sz="quarter" idx="13" hasCustomPrompt="1"/>
          </p:nvPr>
        </p:nvSpPr>
        <p:spPr>
          <a:xfrm>
            <a:off x="891344"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13" name="Text Placeholder 2">
            <a:extLst>
              <a:ext uri="{FF2B5EF4-FFF2-40B4-BE49-F238E27FC236}">
                <a16:creationId xmlns:a16="http://schemas.microsoft.com/office/drawing/2014/main" id="{98F632C9-B1E8-4B0C-ADD5-788543845248}"/>
              </a:ext>
            </a:extLst>
          </p:cNvPr>
          <p:cNvSpPr>
            <a:spLocks noGrp="1"/>
          </p:cNvSpPr>
          <p:nvPr>
            <p:ph type="body" sz="quarter" idx="14" hasCustomPrompt="1"/>
          </p:nvPr>
        </p:nvSpPr>
        <p:spPr>
          <a:xfrm>
            <a:off x="891344"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9">
            <a:extLst>
              <a:ext uri="{FF2B5EF4-FFF2-40B4-BE49-F238E27FC236}">
                <a16:creationId xmlns:a16="http://schemas.microsoft.com/office/drawing/2014/main" id="{E4920131-66A1-3447-9782-1BBEB8E426FB}"/>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414073991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KS 3 Lists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0EAD7A-C09F-4E13-862A-92DE6804B54F}"/>
              </a:ext>
            </a:extLst>
          </p:cNvPr>
          <p:cNvSpPr/>
          <p:nvPr userDrawn="1"/>
        </p:nvSpPr>
        <p:spPr>
          <a:xfrm>
            <a:off x="2"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23B4F3F-D801-4D97-8F62-0F907053F9AE}"/>
              </a:ext>
            </a:extLst>
          </p:cNvPr>
          <p:cNvSpPr/>
          <p:nvPr userDrawn="1"/>
        </p:nvSpPr>
        <p:spPr>
          <a:xfrm>
            <a:off x="4068119" y="1112446"/>
            <a:ext cx="4052589" cy="5440754"/>
          </a:xfrm>
          <a:prstGeom prst="rect">
            <a:avLst/>
          </a:prstGeom>
          <a:solidFill>
            <a:srgbClr val="D9D9D9">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A6C52A-9905-4699-BCDF-B708D6D1652E}"/>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8" name="Title Placeholder 1">
            <a:extLst>
              <a:ext uri="{FF2B5EF4-FFF2-40B4-BE49-F238E27FC236}">
                <a16:creationId xmlns:a16="http://schemas.microsoft.com/office/drawing/2014/main" id="{2B640A6B-D499-483E-9A2B-B327C6551AE9}"/>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20" name="Text Placeholder 13">
            <a:extLst>
              <a:ext uri="{FF2B5EF4-FFF2-40B4-BE49-F238E27FC236}">
                <a16:creationId xmlns:a16="http://schemas.microsoft.com/office/drawing/2014/main" id="{0D9B3DAA-A3BE-4E62-874A-69EEC9E0248C}"/>
              </a:ext>
            </a:extLst>
          </p:cNvPr>
          <p:cNvSpPr>
            <a:spLocks noGrp="1"/>
          </p:cNvSpPr>
          <p:nvPr>
            <p:ph type="body" sz="quarter" idx="12" hasCustomPrompt="1"/>
          </p:nvPr>
        </p:nvSpPr>
        <p:spPr>
          <a:xfrm>
            <a:off x="336454"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 name="Text Placeholder 2">
            <a:extLst>
              <a:ext uri="{FF2B5EF4-FFF2-40B4-BE49-F238E27FC236}">
                <a16:creationId xmlns:a16="http://schemas.microsoft.com/office/drawing/2014/main" id="{7A9C8961-C302-45CB-A6C6-F6F6A2D80F11}"/>
              </a:ext>
            </a:extLst>
          </p:cNvPr>
          <p:cNvSpPr>
            <a:spLocks noGrp="1"/>
          </p:cNvSpPr>
          <p:nvPr>
            <p:ph type="body" sz="quarter" idx="13" hasCustomPrompt="1"/>
          </p:nvPr>
        </p:nvSpPr>
        <p:spPr>
          <a:xfrm>
            <a:off x="340503"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21" name="Text Placeholder 2">
            <a:extLst>
              <a:ext uri="{FF2B5EF4-FFF2-40B4-BE49-F238E27FC236}">
                <a16:creationId xmlns:a16="http://schemas.microsoft.com/office/drawing/2014/main" id="{890A7C1B-E9EC-4FCF-A789-9AE8164A2DB4}"/>
              </a:ext>
            </a:extLst>
          </p:cNvPr>
          <p:cNvSpPr>
            <a:spLocks noGrp="1"/>
          </p:cNvSpPr>
          <p:nvPr>
            <p:ph type="body" sz="quarter" idx="14" hasCustomPrompt="1"/>
          </p:nvPr>
        </p:nvSpPr>
        <p:spPr>
          <a:xfrm>
            <a:off x="340503"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8" name="Text Placeholder 13">
            <a:extLst>
              <a:ext uri="{FF2B5EF4-FFF2-40B4-BE49-F238E27FC236}">
                <a16:creationId xmlns:a16="http://schemas.microsoft.com/office/drawing/2014/main" id="{08FBDDC9-489D-4CAB-B3BF-4E44EE85FCE9}"/>
              </a:ext>
            </a:extLst>
          </p:cNvPr>
          <p:cNvSpPr>
            <a:spLocks noGrp="1"/>
          </p:cNvSpPr>
          <p:nvPr>
            <p:ph type="body" sz="quarter" idx="15" hasCustomPrompt="1"/>
          </p:nvPr>
        </p:nvSpPr>
        <p:spPr>
          <a:xfrm>
            <a:off x="4456034"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29" name="Text Placeholder 2">
            <a:extLst>
              <a:ext uri="{FF2B5EF4-FFF2-40B4-BE49-F238E27FC236}">
                <a16:creationId xmlns:a16="http://schemas.microsoft.com/office/drawing/2014/main" id="{3952A338-5639-4E63-8086-538999CD82A3}"/>
              </a:ext>
            </a:extLst>
          </p:cNvPr>
          <p:cNvSpPr>
            <a:spLocks noGrp="1"/>
          </p:cNvSpPr>
          <p:nvPr>
            <p:ph type="body" sz="quarter" idx="16" hasCustomPrompt="1"/>
          </p:nvPr>
        </p:nvSpPr>
        <p:spPr>
          <a:xfrm>
            <a:off x="4460083"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30" name="Text Placeholder 2">
            <a:extLst>
              <a:ext uri="{FF2B5EF4-FFF2-40B4-BE49-F238E27FC236}">
                <a16:creationId xmlns:a16="http://schemas.microsoft.com/office/drawing/2014/main" id="{558BD8FB-27A5-497E-8B95-51CE7B2C9486}"/>
              </a:ext>
            </a:extLst>
          </p:cNvPr>
          <p:cNvSpPr>
            <a:spLocks noGrp="1"/>
          </p:cNvSpPr>
          <p:nvPr>
            <p:ph type="body" sz="quarter" idx="17" hasCustomPrompt="1"/>
          </p:nvPr>
        </p:nvSpPr>
        <p:spPr>
          <a:xfrm>
            <a:off x="4460083"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1" name="Text Placeholder 13">
            <a:extLst>
              <a:ext uri="{FF2B5EF4-FFF2-40B4-BE49-F238E27FC236}">
                <a16:creationId xmlns:a16="http://schemas.microsoft.com/office/drawing/2014/main" id="{850B40D1-E798-441B-AD5B-383D8F5B48E8}"/>
              </a:ext>
            </a:extLst>
          </p:cNvPr>
          <p:cNvSpPr>
            <a:spLocks noGrp="1"/>
          </p:cNvSpPr>
          <p:nvPr>
            <p:ph type="body" sz="quarter" idx="18" hasCustomPrompt="1"/>
          </p:nvPr>
        </p:nvSpPr>
        <p:spPr>
          <a:xfrm>
            <a:off x="8440837"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2" name="Text Placeholder 2">
            <a:extLst>
              <a:ext uri="{FF2B5EF4-FFF2-40B4-BE49-F238E27FC236}">
                <a16:creationId xmlns:a16="http://schemas.microsoft.com/office/drawing/2014/main" id="{316CB40B-D528-43EE-B588-61A0E963B83C}"/>
              </a:ext>
            </a:extLst>
          </p:cNvPr>
          <p:cNvSpPr>
            <a:spLocks noGrp="1"/>
          </p:cNvSpPr>
          <p:nvPr>
            <p:ph type="body" sz="quarter" idx="19" hasCustomPrompt="1"/>
          </p:nvPr>
        </p:nvSpPr>
        <p:spPr>
          <a:xfrm>
            <a:off x="8444886"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33" name="Text Placeholder 2">
            <a:extLst>
              <a:ext uri="{FF2B5EF4-FFF2-40B4-BE49-F238E27FC236}">
                <a16:creationId xmlns:a16="http://schemas.microsoft.com/office/drawing/2014/main" id="{4CF14DAC-5C22-4320-BE24-C364375F880C}"/>
              </a:ext>
            </a:extLst>
          </p:cNvPr>
          <p:cNvSpPr>
            <a:spLocks noGrp="1"/>
          </p:cNvSpPr>
          <p:nvPr>
            <p:ph type="body" sz="quarter" idx="20" hasCustomPrompt="1"/>
          </p:nvPr>
        </p:nvSpPr>
        <p:spPr>
          <a:xfrm>
            <a:off x="8444886"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2" name="Text Placeholder 19">
            <a:extLst>
              <a:ext uri="{FF2B5EF4-FFF2-40B4-BE49-F238E27FC236}">
                <a16:creationId xmlns:a16="http://schemas.microsoft.com/office/drawing/2014/main" id="{1C6A2F0B-7C4A-C041-A032-B6E85C568DB2}"/>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3081534021"/>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A66AF1-84BA-4769-A3F8-3A04FEEB4BC6}"/>
              </a:ext>
            </a:extLst>
          </p:cNvPr>
          <p:cNvPicPr>
            <a:picLocks noChangeAspect="1"/>
          </p:cNvPicPr>
          <p:nvPr userDrawn="1"/>
        </p:nvPicPr>
        <p:blipFill rotWithShape="1">
          <a:blip r:embed="rId2"/>
          <a:srcRect l="-56174" r="38207"/>
          <a:stretch/>
        </p:blipFill>
        <p:spPr>
          <a:xfrm>
            <a:off x="-5405087" y="47502"/>
            <a:ext cx="11487146" cy="6762997"/>
          </a:xfrm>
          <a:prstGeom prst="flowChartManualOperation">
            <a:avLst/>
          </a:prstGeom>
          <a:effectLst>
            <a:innerShdw blurRad="444500" dist="317500">
              <a:prstClr val="black">
                <a:alpha val="50000"/>
              </a:prstClr>
            </a:innerShdw>
          </a:effectLst>
        </p:spPr>
      </p:pic>
      <p:grpSp>
        <p:nvGrpSpPr>
          <p:cNvPr id="6" name="Group 5">
            <a:extLst>
              <a:ext uri="{FF2B5EF4-FFF2-40B4-BE49-F238E27FC236}">
                <a16:creationId xmlns:a16="http://schemas.microsoft.com/office/drawing/2014/main" id="{5FBFA6AD-96BC-4E39-A149-7904307018C7}"/>
              </a:ext>
            </a:extLst>
          </p:cNvPr>
          <p:cNvGrpSpPr/>
          <p:nvPr userDrawn="1"/>
        </p:nvGrpSpPr>
        <p:grpSpPr>
          <a:xfrm>
            <a:off x="5976573" y="2816410"/>
            <a:ext cx="5379325" cy="1507021"/>
            <a:chOff x="1279273" y="2007727"/>
            <a:chExt cx="5380726" cy="1507021"/>
          </a:xfrm>
        </p:grpSpPr>
        <p:sp>
          <p:nvSpPr>
            <p:cNvPr id="7" name="TextBox 6">
              <a:extLst>
                <a:ext uri="{FF2B5EF4-FFF2-40B4-BE49-F238E27FC236}">
                  <a16:creationId xmlns:a16="http://schemas.microsoft.com/office/drawing/2014/main" id="{13DF18B2-351C-4BA0-8347-7288AB813378}"/>
                </a:ext>
              </a:extLst>
            </p:cNvPr>
            <p:cNvSpPr txBox="1"/>
            <p:nvPr/>
          </p:nvSpPr>
          <p:spPr>
            <a:xfrm>
              <a:off x="1279273" y="2007727"/>
              <a:ext cx="3647152" cy="646203"/>
            </a:xfrm>
            <a:prstGeom prst="rect">
              <a:avLst/>
            </a:prstGeom>
            <a:noFill/>
          </p:spPr>
          <p:txBody>
            <a:bodyPr wrap="none" rtlCol="0">
              <a:spAutoFit/>
            </a:bodyPr>
            <a:lstStyle/>
            <a:p>
              <a:r>
                <a:rPr lang="en-US" sz="3599">
                  <a:solidFill>
                    <a:srgbClr val="38567B"/>
                  </a:solidFill>
                  <a:latin typeface="Helvetica Neue Thin" panose="020B0403020202020204" pitchFamily="34" charset="0"/>
                  <a:ea typeface="Helvetica Neue Thin" panose="020B0403020202020204" pitchFamily="34" charset="0"/>
                  <a:cs typeface="Roboto Thin" panose="02000000000000000000" pitchFamily="2" charset="0"/>
                </a:rPr>
                <a:t>Do you have any</a:t>
              </a:r>
            </a:p>
          </p:txBody>
        </p:sp>
        <p:sp>
          <p:nvSpPr>
            <p:cNvPr id="8" name="Rectangle 7">
              <a:extLst>
                <a:ext uri="{FF2B5EF4-FFF2-40B4-BE49-F238E27FC236}">
                  <a16:creationId xmlns:a16="http://schemas.microsoft.com/office/drawing/2014/main" id="{7EA4CE44-005B-4AF4-B08A-66A3529FD845}"/>
                </a:ext>
              </a:extLst>
            </p:cNvPr>
            <p:cNvSpPr/>
            <p:nvPr/>
          </p:nvSpPr>
          <p:spPr>
            <a:xfrm>
              <a:off x="3609164" y="2745307"/>
              <a:ext cx="3050835" cy="769441"/>
            </a:xfrm>
            <a:prstGeom prst="rect">
              <a:avLst/>
            </a:prstGeom>
          </p:spPr>
          <p:txBody>
            <a:bodyPr wrap="none">
              <a:spAutoFit/>
            </a:bodyPr>
            <a:lstStyle/>
            <a:p>
              <a:pPr algn="r"/>
              <a:r>
                <a:rPr lang="en-US" sz="4399">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Questions?</a:t>
              </a:r>
            </a:p>
          </p:txBody>
        </p:sp>
      </p:grpSp>
    </p:spTree>
    <p:extLst>
      <p:ext uri="{BB962C8B-B14F-4D97-AF65-F5344CB8AC3E}">
        <p14:creationId xmlns:p14="http://schemas.microsoft.com/office/powerpoint/2010/main" val="14198483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KS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B70BD-A2D9-2C4D-AACE-E63E7741E8E4}"/>
              </a:ext>
            </a:extLst>
          </p:cNvPr>
          <p:cNvPicPr>
            <a:picLocks noChangeAspect="1"/>
          </p:cNvPicPr>
          <p:nvPr userDrawn="1"/>
        </p:nvPicPr>
        <p:blipFill>
          <a:blip r:embed="rId2"/>
          <a:stretch>
            <a:fillRect/>
          </a:stretch>
        </p:blipFill>
        <p:spPr>
          <a:xfrm>
            <a:off x="0" y="0"/>
            <a:ext cx="12188825" cy="6858000"/>
          </a:xfrm>
          <a:prstGeom prst="rect">
            <a:avLst/>
          </a:prstGeom>
        </p:spPr>
      </p:pic>
      <p:pic>
        <p:nvPicPr>
          <p:cNvPr id="5" name="Picture 4">
            <a:extLst>
              <a:ext uri="{FF2B5EF4-FFF2-40B4-BE49-F238E27FC236}">
                <a16:creationId xmlns:a16="http://schemas.microsoft.com/office/drawing/2014/main" id="{50B7E937-8601-3E46-8245-CF7D855D3A4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0901" y="259776"/>
            <a:ext cx="3098869" cy="818863"/>
          </a:xfrm>
          <a:prstGeom prst="rect">
            <a:avLst/>
          </a:prstGeom>
        </p:spPr>
      </p:pic>
      <p:sp>
        <p:nvSpPr>
          <p:cNvPr id="8" name="Title Placeholder 1">
            <a:extLst>
              <a:ext uri="{FF2B5EF4-FFF2-40B4-BE49-F238E27FC236}">
                <a16:creationId xmlns:a16="http://schemas.microsoft.com/office/drawing/2014/main" id="{E66F8886-E1D4-460F-8635-0BA11D48541B}"/>
              </a:ext>
            </a:extLst>
          </p:cNvPr>
          <p:cNvSpPr>
            <a:spLocks noGrp="1"/>
          </p:cNvSpPr>
          <p:nvPr>
            <p:ph type="title" hasCustomPrompt="1"/>
          </p:nvPr>
        </p:nvSpPr>
        <p:spPr>
          <a:xfrm>
            <a:off x="1107545" y="3103790"/>
            <a:ext cx="7054843" cy="520418"/>
          </a:xfrm>
          <a:prstGeom prst="rect">
            <a:avLst/>
          </a:prstGeom>
        </p:spPr>
        <p:txBody>
          <a:bodyPr vert="horz" lIns="91440" tIns="45720" rIns="91440" bIns="45720" rtlCol="0" anchor="ctr">
            <a:noAutofit/>
          </a:bodyPr>
          <a:lstStyle>
            <a:lvl1pPr algn="r">
              <a:defRPr sz="3999">
                <a:solidFill>
                  <a:srgbClr val="38567B"/>
                </a:solidFill>
                <a:latin typeface="+mj-lt"/>
              </a:defRPr>
            </a:lvl1pPr>
          </a:lstStyle>
          <a:p>
            <a:r>
              <a:rPr lang="en-US"/>
              <a:t>Project Name</a:t>
            </a:r>
          </a:p>
        </p:txBody>
      </p:sp>
      <p:sp>
        <p:nvSpPr>
          <p:cNvPr id="3" name="Picture Placeholder 2">
            <a:extLst>
              <a:ext uri="{FF2B5EF4-FFF2-40B4-BE49-F238E27FC236}">
                <a16:creationId xmlns:a16="http://schemas.microsoft.com/office/drawing/2014/main" id="{87B42EAF-744D-4389-81D7-A38D06614DF5}"/>
              </a:ext>
            </a:extLst>
          </p:cNvPr>
          <p:cNvSpPr>
            <a:spLocks noGrp="1"/>
          </p:cNvSpPr>
          <p:nvPr>
            <p:ph type="pic" sz="quarter" idx="10" hasCustomPrompt="1"/>
          </p:nvPr>
        </p:nvSpPr>
        <p:spPr>
          <a:xfrm>
            <a:off x="4823157" y="260351"/>
            <a:ext cx="3515639" cy="765175"/>
          </a:xfrm>
        </p:spPr>
        <p:txBody>
          <a:bodyPr numCol="1" anchor="ctr">
            <a:normAutofit/>
          </a:bodyPr>
          <a:lstStyle>
            <a:lvl1pPr marL="0" indent="0">
              <a:buNone/>
              <a:defRPr sz="1799">
                <a:solidFill>
                  <a:schemeClr val="accent2">
                    <a:lumMod val="75000"/>
                  </a:schemeClr>
                </a:solidFill>
              </a:defRPr>
            </a:lvl1pPr>
          </a:lstStyle>
          <a:p>
            <a:r>
              <a:rPr lang="en-US"/>
              <a:t>Insert Client Logo Here (if needed)</a:t>
            </a:r>
          </a:p>
        </p:txBody>
      </p:sp>
      <p:sp>
        <p:nvSpPr>
          <p:cNvPr id="13" name="Text Placeholder 12">
            <a:extLst>
              <a:ext uri="{FF2B5EF4-FFF2-40B4-BE49-F238E27FC236}">
                <a16:creationId xmlns:a16="http://schemas.microsoft.com/office/drawing/2014/main" id="{1285E936-7B7C-456D-8570-F99733B7FC9B}"/>
              </a:ext>
            </a:extLst>
          </p:cNvPr>
          <p:cNvSpPr>
            <a:spLocks noGrp="1"/>
          </p:cNvSpPr>
          <p:nvPr>
            <p:ph type="body" sz="quarter" idx="11" hasCustomPrompt="1"/>
          </p:nvPr>
        </p:nvSpPr>
        <p:spPr>
          <a:xfrm>
            <a:off x="3596651" y="3624341"/>
            <a:ext cx="4565737" cy="520700"/>
          </a:xfrm>
        </p:spPr>
        <p:txBody>
          <a:bodyPr>
            <a:normAutofit/>
          </a:bodyPr>
          <a:lstStyle>
            <a:lvl1pPr marL="0" indent="0" algn="r">
              <a:buFontTx/>
              <a:buNone/>
              <a:defRPr sz="1799">
                <a:solidFill>
                  <a:srgbClr val="7B9D6A"/>
                </a:solidFill>
              </a:defRPr>
            </a:lvl1pPr>
          </a:lstStyle>
          <a:p>
            <a:pPr lvl="0"/>
            <a:r>
              <a:rPr lang="en-US"/>
              <a:t>Workshop/Meeting Title</a:t>
            </a:r>
          </a:p>
        </p:txBody>
      </p:sp>
      <p:sp>
        <p:nvSpPr>
          <p:cNvPr id="14" name="Text Placeholder 12">
            <a:extLst>
              <a:ext uri="{FF2B5EF4-FFF2-40B4-BE49-F238E27FC236}">
                <a16:creationId xmlns:a16="http://schemas.microsoft.com/office/drawing/2014/main" id="{A27B6CFE-3E2F-48FB-8488-346C77AE1121}"/>
              </a:ext>
            </a:extLst>
          </p:cNvPr>
          <p:cNvSpPr>
            <a:spLocks noGrp="1"/>
          </p:cNvSpPr>
          <p:nvPr>
            <p:ph type="body" sz="quarter" idx="12" hasCustomPrompt="1"/>
          </p:nvPr>
        </p:nvSpPr>
        <p:spPr>
          <a:xfrm>
            <a:off x="3596651" y="2583024"/>
            <a:ext cx="4565737" cy="520700"/>
          </a:xfrm>
        </p:spPr>
        <p:txBody>
          <a:bodyPr anchor="b">
            <a:normAutofit/>
          </a:bodyPr>
          <a:lstStyle>
            <a:lvl1pPr marL="0" indent="0" algn="r">
              <a:buFontTx/>
              <a:buNone/>
              <a:defRPr sz="1799">
                <a:solidFill>
                  <a:srgbClr val="7B9D6A"/>
                </a:solidFill>
              </a:defRPr>
            </a:lvl1pPr>
          </a:lstStyle>
          <a:p>
            <a:pPr lvl="0"/>
            <a:r>
              <a:rPr lang="en-US"/>
              <a:t>Month Year</a:t>
            </a:r>
          </a:p>
        </p:txBody>
      </p:sp>
    </p:spTree>
    <p:extLst>
      <p:ext uri="{BB962C8B-B14F-4D97-AF65-F5344CB8AC3E}">
        <p14:creationId xmlns:p14="http://schemas.microsoft.com/office/powerpoint/2010/main" val="260426591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KS layout 1">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07A7391-5878-4B98-80A7-68E2BAAA7AEB}"/>
              </a:ext>
            </a:extLst>
          </p:cNvPr>
          <p:cNvSpPr txBox="1"/>
          <p:nvPr userDrawn="1"/>
        </p:nvSpPr>
        <p:spPr>
          <a:xfrm>
            <a:off x="49871" y="6553200"/>
            <a:ext cx="325560" cy="261610"/>
          </a:xfrm>
          <a:prstGeom prst="rect">
            <a:avLst/>
          </a:prstGeom>
          <a:noFill/>
        </p:spPr>
        <p:txBody>
          <a:bodyPr wrap="none" rtlCol="0">
            <a:spAutoFit/>
          </a:bodyPr>
          <a:lstStyle/>
          <a:p>
            <a:pPr marL="0" marR="0" lvl="0" indent="0" defTabSz="913852"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3852"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4" name="Title Placeholder 1">
            <a:extLst>
              <a:ext uri="{FF2B5EF4-FFF2-40B4-BE49-F238E27FC236}">
                <a16:creationId xmlns:a16="http://schemas.microsoft.com/office/drawing/2014/main" id="{44BC85E6-BCC7-4AA7-8C2B-69BB9A1992D0}"/>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6" name="Text Placeholder 19">
            <a:extLst>
              <a:ext uri="{FF2B5EF4-FFF2-40B4-BE49-F238E27FC236}">
                <a16:creationId xmlns:a16="http://schemas.microsoft.com/office/drawing/2014/main" id="{BDF1E52E-B845-1E45-A888-A325FD47C48D}"/>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dirty="0"/>
              <a:t>Subtitle</a:t>
            </a:r>
          </a:p>
        </p:txBody>
      </p:sp>
      <p:sp>
        <p:nvSpPr>
          <p:cNvPr id="7" name="Text Placeholder 13">
            <a:extLst>
              <a:ext uri="{FF2B5EF4-FFF2-40B4-BE49-F238E27FC236}">
                <a16:creationId xmlns:a16="http://schemas.microsoft.com/office/drawing/2014/main" id="{8FF31FA0-88D4-472D-B506-B90523270E78}"/>
              </a:ext>
            </a:extLst>
          </p:cNvPr>
          <p:cNvSpPr>
            <a:spLocks noGrp="1"/>
          </p:cNvSpPr>
          <p:nvPr>
            <p:ph type="body" sz="quarter" idx="12" hasCustomPrompt="1"/>
          </p:nvPr>
        </p:nvSpPr>
        <p:spPr>
          <a:xfrm>
            <a:off x="551956" y="1328738"/>
            <a:ext cx="10512861" cy="4505326"/>
          </a:xfrm>
        </p:spPr>
        <p:txBody>
          <a:bodyPr anchor="t">
            <a:normAutofit/>
          </a:bodyPr>
          <a:lstStyle>
            <a:lvl1pPr marL="285664" indent="-285664">
              <a:buFont typeface="Arial" panose="020B0604020202020204" pitchFamily="34" charset="0"/>
              <a:buChar char="•"/>
              <a:defRPr sz="1400">
                <a:latin typeface="+mn-lt"/>
              </a:defRPr>
            </a:lvl1pPr>
          </a:lstStyle>
          <a:p>
            <a:pPr lvl="0"/>
            <a:r>
              <a:rPr lang="en-US" dirty="0"/>
              <a:t>List item</a:t>
            </a:r>
          </a:p>
          <a:p>
            <a:pPr lvl="0"/>
            <a:r>
              <a:rPr lang="en-US" dirty="0"/>
              <a:t>List item</a:t>
            </a:r>
          </a:p>
          <a:p>
            <a:pPr lvl="0"/>
            <a:r>
              <a:rPr lang="en-US" dirty="0"/>
              <a:t>List item</a:t>
            </a:r>
          </a:p>
          <a:p>
            <a:pPr lvl="0"/>
            <a:r>
              <a:rPr lang="en-US" dirty="0"/>
              <a:t>List item</a:t>
            </a:r>
          </a:p>
          <a:p>
            <a:pPr lvl="0"/>
            <a:endParaRPr lang="en-US" dirty="0"/>
          </a:p>
        </p:txBody>
      </p:sp>
    </p:spTree>
    <p:extLst>
      <p:ext uri="{BB962C8B-B14F-4D97-AF65-F5344CB8AC3E}">
        <p14:creationId xmlns:p14="http://schemas.microsoft.com/office/powerpoint/2010/main" val="312365633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_KS Agenda (6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userDrawn="1"/>
        </p:nvGrpSpPr>
        <p:grpSpPr>
          <a:xfrm>
            <a:off x="1402612" y="4460718"/>
            <a:ext cx="1299749"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E6A82"/>
            </a:solidFill>
            <a:ln w="38100">
              <a:solidFill>
                <a:srgbClr val="B2AE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B2AEC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3525" y="4505577"/>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grpSp>
        <p:nvGrpSpPr>
          <p:cNvPr id="25" name="Group 24">
            <a:extLst>
              <a:ext uri="{FF2B5EF4-FFF2-40B4-BE49-F238E27FC236}">
                <a16:creationId xmlns:a16="http://schemas.microsoft.com/office/drawing/2014/main" id="{0B8BAB53-1948-4A60-8A64-AEEB9BB132C7}"/>
              </a:ext>
            </a:extLst>
          </p:cNvPr>
          <p:cNvGrpSpPr/>
          <p:nvPr userDrawn="1"/>
        </p:nvGrpSpPr>
        <p:grpSpPr>
          <a:xfrm>
            <a:off x="1402611" y="5255709"/>
            <a:ext cx="1299749" cy="480646"/>
            <a:chOff x="381001" y="1173181"/>
            <a:chExt cx="1300088" cy="480646"/>
          </a:xfrm>
        </p:grpSpPr>
        <p:sp>
          <p:nvSpPr>
            <p:cNvPr id="26" name="Oval 25">
              <a:extLst>
                <a:ext uri="{FF2B5EF4-FFF2-40B4-BE49-F238E27FC236}">
                  <a16:creationId xmlns:a16="http://schemas.microsoft.com/office/drawing/2014/main" id="{964EFB4B-945B-4609-B3DD-6622CC5DC0A4}"/>
                </a:ext>
              </a:extLst>
            </p:cNvPr>
            <p:cNvSpPr/>
            <p:nvPr/>
          </p:nvSpPr>
          <p:spPr>
            <a:xfrm>
              <a:off x="381001" y="1173181"/>
              <a:ext cx="480646" cy="480646"/>
            </a:xfrm>
            <a:prstGeom prst="ellipse">
              <a:avLst/>
            </a:prstGeom>
            <a:solidFill>
              <a:srgbClr val="6899C5"/>
            </a:solidFill>
            <a:ln w="38100">
              <a:solidFill>
                <a:srgbClr val="ADCD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6</a:t>
              </a:r>
            </a:p>
          </p:txBody>
        </p:sp>
        <p:cxnSp>
          <p:nvCxnSpPr>
            <p:cNvPr id="27" name="Straight Arrow Connector 26">
              <a:extLst>
                <a:ext uri="{FF2B5EF4-FFF2-40B4-BE49-F238E27FC236}">
                  <a16:creationId xmlns:a16="http://schemas.microsoft.com/office/drawing/2014/main" id="{67600581-B47F-419C-86CB-F8292B6E8163}"/>
                </a:ext>
              </a:extLst>
            </p:cNvPr>
            <p:cNvCxnSpPr>
              <a:cxnSpLocks/>
              <a:stCxn id="26" idx="6"/>
            </p:cNvCxnSpPr>
            <p:nvPr/>
          </p:nvCxnSpPr>
          <p:spPr>
            <a:xfrm>
              <a:off x="861647" y="1413504"/>
              <a:ext cx="819442" cy="0"/>
            </a:xfrm>
            <a:prstGeom prst="straightConnector1">
              <a:avLst/>
            </a:prstGeom>
            <a:ln>
              <a:solidFill>
                <a:srgbClr val="ADCDE6"/>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2" name="Text Placeholder 32">
            <a:extLst>
              <a:ext uri="{FF2B5EF4-FFF2-40B4-BE49-F238E27FC236}">
                <a16:creationId xmlns:a16="http://schemas.microsoft.com/office/drawing/2014/main" id="{91B60134-81E2-44CF-AD31-16551E54993B}"/>
              </a:ext>
            </a:extLst>
          </p:cNvPr>
          <p:cNvSpPr>
            <a:spLocks noGrp="1"/>
          </p:cNvSpPr>
          <p:nvPr>
            <p:ph type="body" sz="quarter" idx="15" hasCustomPrompt="1"/>
          </p:nvPr>
        </p:nvSpPr>
        <p:spPr>
          <a:xfrm>
            <a:off x="2823525" y="525534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6 title here</a:t>
            </a:r>
          </a:p>
        </p:txBody>
      </p:sp>
    </p:spTree>
    <p:extLst>
      <p:ext uri="{BB962C8B-B14F-4D97-AF65-F5344CB8AC3E}">
        <p14:creationId xmlns:p14="http://schemas.microsoft.com/office/powerpoint/2010/main" val="166181753"/>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KS Agenda (5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userDrawn="1"/>
        </p:nvGrpSpPr>
        <p:grpSpPr>
          <a:xfrm>
            <a:off x="1402612" y="4460718"/>
            <a:ext cx="1299749"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E6A82"/>
            </a:solidFill>
            <a:ln w="38100">
              <a:solidFill>
                <a:srgbClr val="B2AE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B2AEC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3525" y="4505577"/>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spTree>
    <p:extLst>
      <p:ext uri="{BB962C8B-B14F-4D97-AF65-F5344CB8AC3E}">
        <p14:creationId xmlns:p14="http://schemas.microsoft.com/office/powerpoint/2010/main" val="3796183237"/>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_KS Agenda (4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Tree>
    <p:extLst>
      <p:ext uri="{BB962C8B-B14F-4D97-AF65-F5344CB8AC3E}">
        <p14:creationId xmlns:p14="http://schemas.microsoft.com/office/powerpoint/2010/main" val="3152315677"/>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0812" cy="2295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437003" y="0"/>
            <a:ext cx="2440812" cy="2295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874007" y="0"/>
            <a:ext cx="2440812" cy="2295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311010" y="0"/>
            <a:ext cx="2440812" cy="229514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748013" y="0"/>
            <a:ext cx="2440812" cy="2295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2440812" cy="2295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2437003" y="2281428"/>
            <a:ext cx="2440812" cy="2295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874007" y="2281428"/>
            <a:ext cx="2440812" cy="2295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311010" y="2281428"/>
            <a:ext cx="2440812" cy="229514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748013" y="2281428"/>
            <a:ext cx="2440812" cy="229514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2440812" cy="229514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37003" y="4562856"/>
            <a:ext cx="2440812" cy="229514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874007" y="4562856"/>
            <a:ext cx="2440812" cy="229514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311010" y="4562856"/>
            <a:ext cx="2440812" cy="229514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748013" y="4562856"/>
            <a:ext cx="2440812" cy="2295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580980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3_KS Agenda (3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442892"/>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453914"/>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3638946"/>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grpSp>
        <p:nvGrpSpPr>
          <p:cNvPr id="21" name="Group 20">
            <a:extLst>
              <a:ext uri="{FF2B5EF4-FFF2-40B4-BE49-F238E27FC236}">
                <a16:creationId xmlns:a16="http://schemas.microsoft.com/office/drawing/2014/main" id="{97FC7924-9189-4514-9EBE-F9B5D166FE3F}"/>
              </a:ext>
            </a:extLst>
          </p:cNvPr>
          <p:cNvGrpSpPr/>
          <p:nvPr userDrawn="1"/>
        </p:nvGrpSpPr>
        <p:grpSpPr>
          <a:xfrm>
            <a:off x="1402610" y="3626463"/>
            <a:ext cx="1299749" cy="480646"/>
            <a:chOff x="381001" y="1173181"/>
            <a:chExt cx="1300088" cy="480646"/>
          </a:xfrm>
        </p:grpSpPr>
        <p:sp>
          <p:nvSpPr>
            <p:cNvPr id="22" name="Oval 21">
              <a:extLst>
                <a:ext uri="{FF2B5EF4-FFF2-40B4-BE49-F238E27FC236}">
                  <a16:creationId xmlns:a16="http://schemas.microsoft.com/office/drawing/2014/main" id="{E0CFFCAF-FD45-4217-9330-E05FD2A8AFA7}"/>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23" name="Straight Arrow Connector 22">
              <a:extLst>
                <a:ext uri="{FF2B5EF4-FFF2-40B4-BE49-F238E27FC236}">
                  <a16:creationId xmlns:a16="http://schemas.microsoft.com/office/drawing/2014/main" id="{9B4F4EFC-C5CC-40B6-AED3-36B102D894C7}"/>
                </a:ext>
              </a:extLst>
            </p:cNvPr>
            <p:cNvCxnSpPr>
              <a:cxnSpLocks/>
              <a:stCxn id="22"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8714875"/>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4_KS Agenda (2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442892"/>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453914"/>
            <a:ext cx="2736137" cy="481012"/>
          </a:xfrm>
        </p:spPr>
        <p:txBody>
          <a:bodyPr>
            <a:normAutofit/>
          </a:bodyPr>
          <a:lstStyle>
            <a:lvl1pPr marL="0" indent="0">
              <a:buNone/>
              <a:defRPr sz="1999">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Tree>
    <p:extLst>
      <p:ext uri="{BB962C8B-B14F-4D97-AF65-F5344CB8AC3E}">
        <p14:creationId xmlns:p14="http://schemas.microsoft.com/office/powerpoint/2010/main" val="3736021886"/>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KS_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1087155" y="1360488"/>
            <a:ext cx="10014516" cy="4822825"/>
          </a:xfrm>
        </p:spPr>
        <p:txBody>
          <a:bodyPr/>
          <a:lstStyle/>
          <a:p>
            <a:endParaRPr lang="en-US"/>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8" name="Text Placeholder 19">
            <a:extLst>
              <a:ext uri="{FF2B5EF4-FFF2-40B4-BE49-F238E27FC236}">
                <a16:creationId xmlns:a16="http://schemas.microsoft.com/office/drawing/2014/main" id="{274FB869-8675-414D-917E-3BC45E2C39E9}"/>
              </a:ext>
            </a:extLst>
          </p:cNvPr>
          <p:cNvSpPr>
            <a:spLocks noGrp="1"/>
          </p:cNvSpPr>
          <p:nvPr>
            <p:ph type="body" sz="quarter" idx="11"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dirty="0"/>
              <a:t>Subtitle</a:t>
            </a:r>
          </a:p>
        </p:txBody>
      </p:sp>
    </p:spTree>
    <p:extLst>
      <p:ext uri="{BB962C8B-B14F-4D97-AF65-F5344CB8AC3E}">
        <p14:creationId xmlns:p14="http://schemas.microsoft.com/office/powerpoint/2010/main" val="503508930"/>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KS_List&amp;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5977213" y="1329471"/>
            <a:ext cx="5906892" cy="4822825"/>
          </a:xfrm>
        </p:spPr>
        <p:txBody>
          <a:bodyPr/>
          <a:lstStyle/>
          <a:p>
            <a:endParaRPr lang="en-US"/>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8" name="Text Placeholder 13">
            <a:extLst>
              <a:ext uri="{FF2B5EF4-FFF2-40B4-BE49-F238E27FC236}">
                <a16:creationId xmlns:a16="http://schemas.microsoft.com/office/drawing/2014/main" id="{48C05226-FBE7-49B1-A2EB-BB2128DEFB37}"/>
              </a:ext>
            </a:extLst>
          </p:cNvPr>
          <p:cNvSpPr>
            <a:spLocks noGrp="1"/>
          </p:cNvSpPr>
          <p:nvPr>
            <p:ph type="body" sz="quarter" idx="12" hasCustomPrompt="1"/>
          </p:nvPr>
        </p:nvSpPr>
        <p:spPr>
          <a:xfrm>
            <a:off x="551956" y="1328738"/>
            <a:ext cx="5173276" cy="4505326"/>
          </a:xfrm>
        </p:spPr>
        <p:txBody>
          <a:bodyPr anchor="ctr">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9" name="Text Placeholder 19">
            <a:extLst>
              <a:ext uri="{FF2B5EF4-FFF2-40B4-BE49-F238E27FC236}">
                <a16:creationId xmlns:a16="http://schemas.microsoft.com/office/drawing/2014/main" id="{00E26570-285B-5B4B-9F95-E671ABA520B2}"/>
              </a:ext>
            </a:extLst>
          </p:cNvPr>
          <p:cNvSpPr>
            <a:spLocks noGrp="1"/>
          </p:cNvSpPr>
          <p:nvPr>
            <p:ph type="body" sz="quarter" idx="13"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dirty="0"/>
              <a:t>Subtitle</a:t>
            </a:r>
          </a:p>
        </p:txBody>
      </p:sp>
    </p:spTree>
    <p:extLst>
      <p:ext uri="{BB962C8B-B14F-4D97-AF65-F5344CB8AC3E}">
        <p14:creationId xmlns:p14="http://schemas.microsoft.com/office/powerpoint/2010/main" val="1410992067"/>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KS vertical list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AEEB3-4F09-4F6C-86DF-92B165247362}"/>
              </a:ext>
            </a:extLst>
          </p:cNvPr>
          <p:cNvSpPr/>
          <p:nvPr userDrawn="1"/>
        </p:nvSpPr>
        <p:spPr>
          <a:xfrm>
            <a:off x="4527726" y="1158047"/>
            <a:ext cx="87063" cy="4524296"/>
          </a:xfrm>
          <a:prstGeom prst="rect">
            <a:avLst/>
          </a:prstGeom>
          <a:gradFill flip="none" rotWithShape="1">
            <a:gsLst>
              <a:gs pos="0">
                <a:srgbClr val="094473"/>
              </a:gs>
              <a:gs pos="36000">
                <a:srgbClr val="ADCDE6"/>
              </a:gs>
              <a:gs pos="100000">
                <a:srgbClr val="094473"/>
              </a:gs>
              <a:gs pos="64000">
                <a:srgbClr val="ADCDE6"/>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99"/>
          </a:p>
        </p:txBody>
      </p:sp>
      <p:sp>
        <p:nvSpPr>
          <p:cNvPr id="7" name="TextBox 6">
            <a:extLst>
              <a:ext uri="{FF2B5EF4-FFF2-40B4-BE49-F238E27FC236}">
                <a16:creationId xmlns:a16="http://schemas.microsoft.com/office/drawing/2014/main" id="{9C33ED4B-E353-472C-A99D-37BE56CF35F8}"/>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0" name="Text Placeholder 9">
            <a:extLst>
              <a:ext uri="{FF2B5EF4-FFF2-40B4-BE49-F238E27FC236}">
                <a16:creationId xmlns:a16="http://schemas.microsoft.com/office/drawing/2014/main" id="{BCA6BAF4-52FE-4AA8-978D-C15ED929EBB5}"/>
              </a:ext>
            </a:extLst>
          </p:cNvPr>
          <p:cNvSpPr>
            <a:spLocks noGrp="1"/>
          </p:cNvSpPr>
          <p:nvPr>
            <p:ph type="body" sz="quarter" idx="10" hasCustomPrompt="1"/>
          </p:nvPr>
        </p:nvSpPr>
        <p:spPr>
          <a:xfrm>
            <a:off x="1160161" y="1104806"/>
            <a:ext cx="3280507" cy="538163"/>
          </a:xfrm>
        </p:spPr>
        <p:txBody>
          <a:bodyPr>
            <a:normAutofit/>
          </a:bodyPr>
          <a:lstStyle>
            <a:lvl1pPr marL="0" indent="0" algn="r">
              <a:buNone/>
              <a:defRPr sz="2999">
                <a:solidFill>
                  <a:srgbClr val="38567B"/>
                </a:solidFill>
                <a:latin typeface="+mj-lt"/>
              </a:defRPr>
            </a:lvl1pPr>
          </a:lstStyle>
          <a:p>
            <a:pPr lvl="0"/>
            <a:r>
              <a:rPr lang="en-US"/>
              <a:t>Title</a:t>
            </a:r>
          </a:p>
        </p:txBody>
      </p:sp>
      <p:sp>
        <p:nvSpPr>
          <p:cNvPr id="12" name="Text Placeholder 11">
            <a:extLst>
              <a:ext uri="{FF2B5EF4-FFF2-40B4-BE49-F238E27FC236}">
                <a16:creationId xmlns:a16="http://schemas.microsoft.com/office/drawing/2014/main" id="{5F63DA70-1E81-4F6F-8245-485D7614320D}"/>
              </a:ext>
            </a:extLst>
          </p:cNvPr>
          <p:cNvSpPr>
            <a:spLocks noGrp="1"/>
          </p:cNvSpPr>
          <p:nvPr>
            <p:ph type="body" sz="quarter" idx="11" hasCustomPrompt="1"/>
          </p:nvPr>
        </p:nvSpPr>
        <p:spPr>
          <a:xfrm>
            <a:off x="2175896" y="1519643"/>
            <a:ext cx="2264772" cy="347662"/>
          </a:xfrm>
        </p:spPr>
        <p:txBody>
          <a:bodyPr>
            <a:noAutofit/>
          </a:bodyPr>
          <a:lstStyle>
            <a:lvl1pPr marL="0" indent="0" algn="r">
              <a:buNone/>
              <a:defRPr sz="1999">
                <a:solidFill>
                  <a:srgbClr val="38567B"/>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3">
            <a:extLst>
              <a:ext uri="{FF2B5EF4-FFF2-40B4-BE49-F238E27FC236}">
                <a16:creationId xmlns:a16="http://schemas.microsoft.com/office/drawing/2014/main" id="{5C22C624-565D-42C0-896F-E5B910EDA6F1}"/>
              </a:ext>
            </a:extLst>
          </p:cNvPr>
          <p:cNvSpPr>
            <a:spLocks noGrp="1"/>
          </p:cNvSpPr>
          <p:nvPr>
            <p:ph type="body" sz="quarter" idx="12" hasCustomPrompt="1"/>
          </p:nvPr>
        </p:nvSpPr>
        <p:spPr>
          <a:xfrm>
            <a:off x="4789597" y="1176338"/>
            <a:ext cx="5642093" cy="4505326"/>
          </a:xfrm>
        </p:spPr>
        <p:txBody>
          <a:bodyPr anchor="ctr">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Tree>
    <p:extLst>
      <p:ext uri="{BB962C8B-B14F-4D97-AF65-F5344CB8AC3E}">
        <p14:creationId xmlns:p14="http://schemas.microsoft.com/office/powerpoint/2010/main" val="367320176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KS_Grey backgroun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userDrawn="1"/>
        </p:nvSpPr>
        <p:spPr>
          <a:xfrm>
            <a:off x="49883" y="6553200"/>
            <a:ext cx="325645" cy="261610"/>
          </a:xfrm>
          <a:prstGeom prst="rect">
            <a:avLst/>
          </a:prstGeom>
          <a:noFill/>
        </p:spPr>
        <p:txBody>
          <a:bodyPr wrap="none" rtlCol="0">
            <a:spAutoFit/>
          </a:bodyPr>
          <a:lstStyle/>
          <a:p>
            <a:pPr marL="0" marR="0" lvl="0" indent="0" defTabSz="913852"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3852"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8">
                <a:solidFill>
                  <a:srgbClr val="38567B"/>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userDrawn="1"/>
        </p:nvSpPr>
        <p:spPr>
          <a:xfrm>
            <a:off x="3"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 Placeholder 19">
            <a:extLst>
              <a:ext uri="{FF2B5EF4-FFF2-40B4-BE49-F238E27FC236}">
                <a16:creationId xmlns:a16="http://schemas.microsoft.com/office/drawing/2014/main" id="{782AC7E2-FD97-6B49-A5E0-29FA4337BD64}"/>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dirty="0"/>
              <a:t>Subtitle</a:t>
            </a:r>
          </a:p>
        </p:txBody>
      </p:sp>
      <p:sp>
        <p:nvSpPr>
          <p:cNvPr id="8" name="Text Placeholder 13">
            <a:extLst>
              <a:ext uri="{FF2B5EF4-FFF2-40B4-BE49-F238E27FC236}">
                <a16:creationId xmlns:a16="http://schemas.microsoft.com/office/drawing/2014/main" id="{78D4D329-7420-4D35-851A-8617B76E1B02}"/>
              </a:ext>
            </a:extLst>
          </p:cNvPr>
          <p:cNvSpPr>
            <a:spLocks noGrp="1"/>
          </p:cNvSpPr>
          <p:nvPr>
            <p:ph type="body" sz="quarter" idx="12" hasCustomPrompt="1"/>
          </p:nvPr>
        </p:nvSpPr>
        <p:spPr>
          <a:xfrm>
            <a:off x="551956" y="1328738"/>
            <a:ext cx="10512861" cy="4505326"/>
          </a:xfrm>
        </p:spPr>
        <p:txBody>
          <a:bodyPr anchor="t">
            <a:normAutofit/>
          </a:bodyPr>
          <a:lstStyle>
            <a:lvl1pPr marL="285664" indent="-285664">
              <a:buFont typeface="Arial" panose="020B0604020202020204" pitchFamily="34" charset="0"/>
              <a:buChar char="•"/>
              <a:defRPr sz="1400">
                <a:latin typeface="+mn-lt"/>
              </a:defRPr>
            </a:lvl1pPr>
          </a:lstStyle>
          <a:p>
            <a:pPr lvl="0"/>
            <a:r>
              <a:rPr lang="en-US" dirty="0"/>
              <a:t>List item</a:t>
            </a:r>
          </a:p>
          <a:p>
            <a:pPr lvl="0"/>
            <a:r>
              <a:rPr lang="en-US" dirty="0"/>
              <a:t>List item</a:t>
            </a:r>
          </a:p>
          <a:p>
            <a:pPr lvl="0"/>
            <a:r>
              <a:rPr lang="en-US" dirty="0"/>
              <a:t>List item</a:t>
            </a:r>
          </a:p>
          <a:p>
            <a:pPr lvl="0"/>
            <a:r>
              <a:rPr lang="en-US" dirty="0"/>
              <a:t>List item</a:t>
            </a:r>
          </a:p>
          <a:p>
            <a:pPr lvl="0"/>
            <a:endParaRPr lang="en-US" dirty="0"/>
          </a:p>
        </p:txBody>
      </p:sp>
    </p:spTree>
    <p:extLst>
      <p:ext uri="{BB962C8B-B14F-4D97-AF65-F5344CB8AC3E}">
        <p14:creationId xmlns:p14="http://schemas.microsoft.com/office/powerpoint/2010/main" val="268637031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KS 1 List Card Layou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userDrawn="1"/>
        </p:nvSpPr>
        <p:spPr>
          <a:xfrm>
            <a:off x="2"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5E4FF89-FFCA-421A-8CF6-B82843A6DB5A}"/>
              </a:ext>
            </a:extLst>
          </p:cNvPr>
          <p:cNvSpPr/>
          <p:nvPr userDrawn="1"/>
        </p:nvSpPr>
        <p:spPr>
          <a:xfrm>
            <a:off x="647531" y="1302719"/>
            <a:ext cx="5027890" cy="4294692"/>
          </a:xfrm>
          <a:prstGeom prst="rect">
            <a:avLst/>
          </a:prstGeom>
          <a:solidFill>
            <a:schemeClr val="bg1"/>
          </a:solidFill>
          <a:ln>
            <a:noFill/>
          </a:ln>
          <a:effectLst>
            <a:outerShdw blurRad="63500" sx="102000" sy="102000" algn="ctr"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665" tIns="274249" rtlCol="0" anchor="t"/>
          <a:lstStyle/>
          <a:p>
            <a:pPr lvl="0">
              <a:defRPr/>
            </a:pPr>
            <a:endParaRPr lang="en-US" sz="1400">
              <a:solidFill>
                <a:schemeClr val="tx1">
                  <a:lumMod val="65000"/>
                  <a:lumOff val="35000"/>
                </a:schemeClr>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Text Placeholder 13">
            <a:extLst>
              <a:ext uri="{FF2B5EF4-FFF2-40B4-BE49-F238E27FC236}">
                <a16:creationId xmlns:a16="http://schemas.microsoft.com/office/drawing/2014/main" id="{1AE99AB6-2DD3-4045-92BE-D74C67E92C12}"/>
              </a:ext>
            </a:extLst>
          </p:cNvPr>
          <p:cNvSpPr>
            <a:spLocks noGrp="1"/>
          </p:cNvSpPr>
          <p:nvPr>
            <p:ph type="body" sz="quarter" idx="12" hasCustomPrompt="1"/>
          </p:nvPr>
        </p:nvSpPr>
        <p:spPr>
          <a:xfrm>
            <a:off x="887294" y="2198077"/>
            <a:ext cx="4480477" cy="3177198"/>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12" name="Text Placeholder 2">
            <a:extLst>
              <a:ext uri="{FF2B5EF4-FFF2-40B4-BE49-F238E27FC236}">
                <a16:creationId xmlns:a16="http://schemas.microsoft.com/office/drawing/2014/main" id="{B369730A-BDE0-42C1-83C0-D6218291B5B2}"/>
              </a:ext>
            </a:extLst>
          </p:cNvPr>
          <p:cNvSpPr>
            <a:spLocks noGrp="1"/>
          </p:cNvSpPr>
          <p:nvPr>
            <p:ph type="body" sz="quarter" idx="13" hasCustomPrompt="1"/>
          </p:nvPr>
        </p:nvSpPr>
        <p:spPr>
          <a:xfrm>
            <a:off x="891344"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13" name="Text Placeholder 2">
            <a:extLst>
              <a:ext uri="{FF2B5EF4-FFF2-40B4-BE49-F238E27FC236}">
                <a16:creationId xmlns:a16="http://schemas.microsoft.com/office/drawing/2014/main" id="{98F632C9-B1E8-4B0C-ADD5-788543845248}"/>
              </a:ext>
            </a:extLst>
          </p:cNvPr>
          <p:cNvSpPr>
            <a:spLocks noGrp="1"/>
          </p:cNvSpPr>
          <p:nvPr>
            <p:ph type="body" sz="quarter" idx="14" hasCustomPrompt="1"/>
          </p:nvPr>
        </p:nvSpPr>
        <p:spPr>
          <a:xfrm>
            <a:off x="891344"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9">
            <a:extLst>
              <a:ext uri="{FF2B5EF4-FFF2-40B4-BE49-F238E27FC236}">
                <a16:creationId xmlns:a16="http://schemas.microsoft.com/office/drawing/2014/main" id="{E4920131-66A1-3447-9782-1BBEB8E426FB}"/>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dirty="0"/>
              <a:t>Subtitle</a:t>
            </a:r>
          </a:p>
        </p:txBody>
      </p:sp>
    </p:spTree>
    <p:extLst>
      <p:ext uri="{BB962C8B-B14F-4D97-AF65-F5344CB8AC3E}">
        <p14:creationId xmlns:p14="http://schemas.microsoft.com/office/powerpoint/2010/main" val="285660667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KS 2 Lists Layout">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F9ED6BF-1CF9-447B-9C57-3F4AFCE4D8D0}"/>
              </a:ext>
            </a:extLst>
          </p:cNvPr>
          <p:cNvSpPr/>
          <p:nvPr userDrawn="1"/>
        </p:nvSpPr>
        <p:spPr>
          <a:xfrm>
            <a:off x="6094412" y="1112444"/>
            <a:ext cx="6094411"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B0EAD7A-C09F-4E13-862A-92DE6804B54F}"/>
              </a:ext>
            </a:extLst>
          </p:cNvPr>
          <p:cNvSpPr/>
          <p:nvPr userDrawn="1"/>
        </p:nvSpPr>
        <p:spPr>
          <a:xfrm>
            <a:off x="2" y="1112444"/>
            <a:ext cx="6094411" cy="5440757"/>
          </a:xfrm>
          <a:prstGeom prst="rect">
            <a:avLst/>
          </a:prstGeom>
          <a:solidFill>
            <a:srgbClr val="F2F2F2">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A6C52A-9905-4699-BCDF-B708D6D1652E}"/>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8" name="Title Placeholder 1">
            <a:extLst>
              <a:ext uri="{FF2B5EF4-FFF2-40B4-BE49-F238E27FC236}">
                <a16:creationId xmlns:a16="http://schemas.microsoft.com/office/drawing/2014/main" id="{2B640A6B-D499-483E-9A2B-B327C6551AE9}"/>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20" name="Text Placeholder 13">
            <a:extLst>
              <a:ext uri="{FF2B5EF4-FFF2-40B4-BE49-F238E27FC236}">
                <a16:creationId xmlns:a16="http://schemas.microsoft.com/office/drawing/2014/main" id="{0D9B3DAA-A3BE-4E62-874A-69EEC9E0248C}"/>
              </a:ext>
            </a:extLst>
          </p:cNvPr>
          <p:cNvSpPr>
            <a:spLocks noGrp="1"/>
          </p:cNvSpPr>
          <p:nvPr>
            <p:ph type="body" sz="quarter" idx="12" hasCustomPrompt="1"/>
          </p:nvPr>
        </p:nvSpPr>
        <p:spPr>
          <a:xfrm>
            <a:off x="998639"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dirty="0"/>
              <a:t>List item</a:t>
            </a:r>
          </a:p>
          <a:p>
            <a:pPr lvl="0"/>
            <a:r>
              <a:rPr lang="en-US" dirty="0"/>
              <a:t>List item</a:t>
            </a:r>
          </a:p>
          <a:p>
            <a:pPr lvl="0"/>
            <a:r>
              <a:rPr lang="en-US"/>
              <a:t>List item</a:t>
            </a:r>
            <a:endParaRPr lang="en-US" dirty="0"/>
          </a:p>
          <a:p>
            <a:pPr lvl="0"/>
            <a:r>
              <a:rPr lang="en-US" dirty="0"/>
              <a:t>List item</a:t>
            </a:r>
          </a:p>
          <a:p>
            <a:pPr lvl="0"/>
            <a:endParaRPr lang="en-US" dirty="0"/>
          </a:p>
        </p:txBody>
      </p:sp>
      <p:sp>
        <p:nvSpPr>
          <p:cNvPr id="3" name="Text Placeholder 2">
            <a:extLst>
              <a:ext uri="{FF2B5EF4-FFF2-40B4-BE49-F238E27FC236}">
                <a16:creationId xmlns:a16="http://schemas.microsoft.com/office/drawing/2014/main" id="{7A9C8961-C302-45CB-A6C6-F6F6A2D80F11}"/>
              </a:ext>
            </a:extLst>
          </p:cNvPr>
          <p:cNvSpPr>
            <a:spLocks noGrp="1"/>
          </p:cNvSpPr>
          <p:nvPr>
            <p:ph type="body" sz="quarter" idx="13" hasCustomPrompt="1"/>
          </p:nvPr>
        </p:nvSpPr>
        <p:spPr>
          <a:xfrm>
            <a:off x="1002689"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21" name="Text Placeholder 2">
            <a:extLst>
              <a:ext uri="{FF2B5EF4-FFF2-40B4-BE49-F238E27FC236}">
                <a16:creationId xmlns:a16="http://schemas.microsoft.com/office/drawing/2014/main" id="{890A7C1B-E9EC-4FCF-A789-9AE8164A2DB4}"/>
              </a:ext>
            </a:extLst>
          </p:cNvPr>
          <p:cNvSpPr>
            <a:spLocks noGrp="1"/>
          </p:cNvSpPr>
          <p:nvPr>
            <p:ph type="body" sz="quarter" idx="14" hasCustomPrompt="1"/>
          </p:nvPr>
        </p:nvSpPr>
        <p:spPr>
          <a:xfrm>
            <a:off x="1002689"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1" name="Text Placeholder 13">
            <a:extLst>
              <a:ext uri="{FF2B5EF4-FFF2-40B4-BE49-F238E27FC236}">
                <a16:creationId xmlns:a16="http://schemas.microsoft.com/office/drawing/2014/main" id="{850B40D1-E798-441B-AD5B-383D8F5B48E8}"/>
              </a:ext>
            </a:extLst>
          </p:cNvPr>
          <p:cNvSpPr>
            <a:spLocks noGrp="1"/>
          </p:cNvSpPr>
          <p:nvPr>
            <p:ph type="body" sz="quarter" idx="18" hasCustomPrompt="1"/>
          </p:nvPr>
        </p:nvSpPr>
        <p:spPr>
          <a:xfrm>
            <a:off x="7005141"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2" name="Text Placeholder 2">
            <a:extLst>
              <a:ext uri="{FF2B5EF4-FFF2-40B4-BE49-F238E27FC236}">
                <a16:creationId xmlns:a16="http://schemas.microsoft.com/office/drawing/2014/main" id="{316CB40B-D528-43EE-B588-61A0E963B83C}"/>
              </a:ext>
            </a:extLst>
          </p:cNvPr>
          <p:cNvSpPr>
            <a:spLocks noGrp="1"/>
          </p:cNvSpPr>
          <p:nvPr>
            <p:ph type="body" sz="quarter" idx="19" hasCustomPrompt="1"/>
          </p:nvPr>
        </p:nvSpPr>
        <p:spPr>
          <a:xfrm>
            <a:off x="7009190"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33" name="Text Placeholder 2">
            <a:extLst>
              <a:ext uri="{FF2B5EF4-FFF2-40B4-BE49-F238E27FC236}">
                <a16:creationId xmlns:a16="http://schemas.microsoft.com/office/drawing/2014/main" id="{4CF14DAC-5C22-4320-BE24-C364375F880C}"/>
              </a:ext>
            </a:extLst>
          </p:cNvPr>
          <p:cNvSpPr>
            <a:spLocks noGrp="1"/>
          </p:cNvSpPr>
          <p:nvPr>
            <p:ph type="body" sz="quarter" idx="20" hasCustomPrompt="1"/>
          </p:nvPr>
        </p:nvSpPr>
        <p:spPr>
          <a:xfrm>
            <a:off x="7009190"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9">
            <a:extLst>
              <a:ext uri="{FF2B5EF4-FFF2-40B4-BE49-F238E27FC236}">
                <a16:creationId xmlns:a16="http://schemas.microsoft.com/office/drawing/2014/main" id="{E283B219-E23C-574F-A8C4-657709BD978B}"/>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dirty="0"/>
              <a:t>Subtitle</a:t>
            </a:r>
          </a:p>
        </p:txBody>
      </p:sp>
    </p:spTree>
    <p:extLst>
      <p:ext uri="{BB962C8B-B14F-4D97-AF65-F5344CB8AC3E}">
        <p14:creationId xmlns:p14="http://schemas.microsoft.com/office/powerpoint/2010/main" val="686558756"/>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KS 3 Lists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0EAD7A-C09F-4E13-862A-92DE6804B54F}"/>
              </a:ext>
            </a:extLst>
          </p:cNvPr>
          <p:cNvSpPr/>
          <p:nvPr userDrawn="1"/>
        </p:nvSpPr>
        <p:spPr>
          <a:xfrm>
            <a:off x="2"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23B4F3F-D801-4D97-8F62-0F907053F9AE}"/>
              </a:ext>
            </a:extLst>
          </p:cNvPr>
          <p:cNvSpPr/>
          <p:nvPr userDrawn="1"/>
        </p:nvSpPr>
        <p:spPr>
          <a:xfrm>
            <a:off x="4068119" y="1112446"/>
            <a:ext cx="4052589" cy="5440754"/>
          </a:xfrm>
          <a:prstGeom prst="rect">
            <a:avLst/>
          </a:prstGeom>
          <a:solidFill>
            <a:srgbClr val="D9D9D9">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A6C52A-9905-4699-BCDF-B708D6D1652E}"/>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8" name="Title Placeholder 1">
            <a:extLst>
              <a:ext uri="{FF2B5EF4-FFF2-40B4-BE49-F238E27FC236}">
                <a16:creationId xmlns:a16="http://schemas.microsoft.com/office/drawing/2014/main" id="{2B640A6B-D499-483E-9A2B-B327C6551AE9}"/>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20" name="Text Placeholder 13">
            <a:extLst>
              <a:ext uri="{FF2B5EF4-FFF2-40B4-BE49-F238E27FC236}">
                <a16:creationId xmlns:a16="http://schemas.microsoft.com/office/drawing/2014/main" id="{0D9B3DAA-A3BE-4E62-874A-69EEC9E0248C}"/>
              </a:ext>
            </a:extLst>
          </p:cNvPr>
          <p:cNvSpPr>
            <a:spLocks noGrp="1"/>
          </p:cNvSpPr>
          <p:nvPr>
            <p:ph type="body" sz="quarter" idx="12" hasCustomPrompt="1"/>
          </p:nvPr>
        </p:nvSpPr>
        <p:spPr>
          <a:xfrm>
            <a:off x="336454"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 name="Text Placeholder 2">
            <a:extLst>
              <a:ext uri="{FF2B5EF4-FFF2-40B4-BE49-F238E27FC236}">
                <a16:creationId xmlns:a16="http://schemas.microsoft.com/office/drawing/2014/main" id="{7A9C8961-C302-45CB-A6C6-F6F6A2D80F11}"/>
              </a:ext>
            </a:extLst>
          </p:cNvPr>
          <p:cNvSpPr>
            <a:spLocks noGrp="1"/>
          </p:cNvSpPr>
          <p:nvPr>
            <p:ph type="body" sz="quarter" idx="13" hasCustomPrompt="1"/>
          </p:nvPr>
        </p:nvSpPr>
        <p:spPr>
          <a:xfrm>
            <a:off x="340503"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21" name="Text Placeholder 2">
            <a:extLst>
              <a:ext uri="{FF2B5EF4-FFF2-40B4-BE49-F238E27FC236}">
                <a16:creationId xmlns:a16="http://schemas.microsoft.com/office/drawing/2014/main" id="{890A7C1B-E9EC-4FCF-A789-9AE8164A2DB4}"/>
              </a:ext>
            </a:extLst>
          </p:cNvPr>
          <p:cNvSpPr>
            <a:spLocks noGrp="1"/>
          </p:cNvSpPr>
          <p:nvPr>
            <p:ph type="body" sz="quarter" idx="14" hasCustomPrompt="1"/>
          </p:nvPr>
        </p:nvSpPr>
        <p:spPr>
          <a:xfrm>
            <a:off x="340503"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8" name="Text Placeholder 13">
            <a:extLst>
              <a:ext uri="{FF2B5EF4-FFF2-40B4-BE49-F238E27FC236}">
                <a16:creationId xmlns:a16="http://schemas.microsoft.com/office/drawing/2014/main" id="{08FBDDC9-489D-4CAB-B3BF-4E44EE85FCE9}"/>
              </a:ext>
            </a:extLst>
          </p:cNvPr>
          <p:cNvSpPr>
            <a:spLocks noGrp="1"/>
          </p:cNvSpPr>
          <p:nvPr>
            <p:ph type="body" sz="quarter" idx="15" hasCustomPrompt="1"/>
          </p:nvPr>
        </p:nvSpPr>
        <p:spPr>
          <a:xfrm>
            <a:off x="4456034"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29" name="Text Placeholder 2">
            <a:extLst>
              <a:ext uri="{FF2B5EF4-FFF2-40B4-BE49-F238E27FC236}">
                <a16:creationId xmlns:a16="http://schemas.microsoft.com/office/drawing/2014/main" id="{3952A338-5639-4E63-8086-538999CD82A3}"/>
              </a:ext>
            </a:extLst>
          </p:cNvPr>
          <p:cNvSpPr>
            <a:spLocks noGrp="1"/>
          </p:cNvSpPr>
          <p:nvPr>
            <p:ph type="body" sz="quarter" idx="16" hasCustomPrompt="1"/>
          </p:nvPr>
        </p:nvSpPr>
        <p:spPr>
          <a:xfrm>
            <a:off x="4460083"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30" name="Text Placeholder 2">
            <a:extLst>
              <a:ext uri="{FF2B5EF4-FFF2-40B4-BE49-F238E27FC236}">
                <a16:creationId xmlns:a16="http://schemas.microsoft.com/office/drawing/2014/main" id="{558BD8FB-27A5-497E-8B95-51CE7B2C9486}"/>
              </a:ext>
            </a:extLst>
          </p:cNvPr>
          <p:cNvSpPr>
            <a:spLocks noGrp="1"/>
          </p:cNvSpPr>
          <p:nvPr>
            <p:ph type="body" sz="quarter" idx="17" hasCustomPrompt="1"/>
          </p:nvPr>
        </p:nvSpPr>
        <p:spPr>
          <a:xfrm>
            <a:off x="4460083"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1" name="Text Placeholder 13">
            <a:extLst>
              <a:ext uri="{FF2B5EF4-FFF2-40B4-BE49-F238E27FC236}">
                <a16:creationId xmlns:a16="http://schemas.microsoft.com/office/drawing/2014/main" id="{850B40D1-E798-441B-AD5B-383D8F5B48E8}"/>
              </a:ext>
            </a:extLst>
          </p:cNvPr>
          <p:cNvSpPr>
            <a:spLocks noGrp="1"/>
          </p:cNvSpPr>
          <p:nvPr>
            <p:ph type="body" sz="quarter" idx="18" hasCustomPrompt="1"/>
          </p:nvPr>
        </p:nvSpPr>
        <p:spPr>
          <a:xfrm>
            <a:off x="8440837"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2" name="Text Placeholder 2">
            <a:extLst>
              <a:ext uri="{FF2B5EF4-FFF2-40B4-BE49-F238E27FC236}">
                <a16:creationId xmlns:a16="http://schemas.microsoft.com/office/drawing/2014/main" id="{316CB40B-D528-43EE-B588-61A0E963B83C}"/>
              </a:ext>
            </a:extLst>
          </p:cNvPr>
          <p:cNvSpPr>
            <a:spLocks noGrp="1"/>
          </p:cNvSpPr>
          <p:nvPr>
            <p:ph type="body" sz="quarter" idx="19" hasCustomPrompt="1"/>
          </p:nvPr>
        </p:nvSpPr>
        <p:spPr>
          <a:xfrm>
            <a:off x="8444886"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33" name="Text Placeholder 2">
            <a:extLst>
              <a:ext uri="{FF2B5EF4-FFF2-40B4-BE49-F238E27FC236}">
                <a16:creationId xmlns:a16="http://schemas.microsoft.com/office/drawing/2014/main" id="{4CF14DAC-5C22-4320-BE24-C364375F880C}"/>
              </a:ext>
            </a:extLst>
          </p:cNvPr>
          <p:cNvSpPr>
            <a:spLocks noGrp="1"/>
          </p:cNvSpPr>
          <p:nvPr>
            <p:ph type="body" sz="quarter" idx="20" hasCustomPrompt="1"/>
          </p:nvPr>
        </p:nvSpPr>
        <p:spPr>
          <a:xfrm>
            <a:off x="8444886"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2" name="Text Placeholder 19">
            <a:extLst>
              <a:ext uri="{FF2B5EF4-FFF2-40B4-BE49-F238E27FC236}">
                <a16:creationId xmlns:a16="http://schemas.microsoft.com/office/drawing/2014/main" id="{1C6A2F0B-7C4A-C041-A032-B6E85C568DB2}"/>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dirty="0"/>
              <a:t>Subtitle</a:t>
            </a:r>
          </a:p>
        </p:txBody>
      </p:sp>
    </p:spTree>
    <p:extLst>
      <p:ext uri="{BB962C8B-B14F-4D97-AF65-F5344CB8AC3E}">
        <p14:creationId xmlns:p14="http://schemas.microsoft.com/office/powerpoint/2010/main" val="804838048"/>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A66AF1-84BA-4769-A3F8-3A04FEEB4BC6}"/>
              </a:ext>
            </a:extLst>
          </p:cNvPr>
          <p:cNvPicPr>
            <a:picLocks noChangeAspect="1"/>
          </p:cNvPicPr>
          <p:nvPr userDrawn="1"/>
        </p:nvPicPr>
        <p:blipFill rotWithShape="1">
          <a:blip r:embed="rId2"/>
          <a:srcRect l="-56174" r="38207"/>
          <a:stretch/>
        </p:blipFill>
        <p:spPr>
          <a:xfrm>
            <a:off x="-5405087" y="47502"/>
            <a:ext cx="11487146" cy="6762997"/>
          </a:xfrm>
          <a:prstGeom prst="flowChartManualOperation">
            <a:avLst/>
          </a:prstGeom>
          <a:effectLst>
            <a:innerShdw blurRad="444500" dist="317500">
              <a:prstClr val="black">
                <a:alpha val="50000"/>
              </a:prstClr>
            </a:innerShdw>
          </a:effectLst>
        </p:spPr>
      </p:pic>
      <p:grpSp>
        <p:nvGrpSpPr>
          <p:cNvPr id="6" name="Group 5">
            <a:extLst>
              <a:ext uri="{FF2B5EF4-FFF2-40B4-BE49-F238E27FC236}">
                <a16:creationId xmlns:a16="http://schemas.microsoft.com/office/drawing/2014/main" id="{5FBFA6AD-96BC-4E39-A149-7904307018C7}"/>
              </a:ext>
            </a:extLst>
          </p:cNvPr>
          <p:cNvGrpSpPr/>
          <p:nvPr userDrawn="1"/>
        </p:nvGrpSpPr>
        <p:grpSpPr>
          <a:xfrm>
            <a:off x="5976573" y="2816410"/>
            <a:ext cx="5379325" cy="1507021"/>
            <a:chOff x="1279273" y="2007727"/>
            <a:chExt cx="5380726" cy="1507021"/>
          </a:xfrm>
        </p:grpSpPr>
        <p:sp>
          <p:nvSpPr>
            <p:cNvPr id="7" name="TextBox 6">
              <a:extLst>
                <a:ext uri="{FF2B5EF4-FFF2-40B4-BE49-F238E27FC236}">
                  <a16:creationId xmlns:a16="http://schemas.microsoft.com/office/drawing/2014/main" id="{13DF18B2-351C-4BA0-8347-7288AB813378}"/>
                </a:ext>
              </a:extLst>
            </p:cNvPr>
            <p:cNvSpPr txBox="1"/>
            <p:nvPr/>
          </p:nvSpPr>
          <p:spPr>
            <a:xfrm>
              <a:off x="1279273" y="2007727"/>
              <a:ext cx="3647152" cy="646203"/>
            </a:xfrm>
            <a:prstGeom prst="rect">
              <a:avLst/>
            </a:prstGeom>
            <a:noFill/>
          </p:spPr>
          <p:txBody>
            <a:bodyPr wrap="none" rtlCol="0">
              <a:spAutoFit/>
            </a:bodyPr>
            <a:lstStyle/>
            <a:p>
              <a:r>
                <a:rPr lang="en-US" sz="3599">
                  <a:solidFill>
                    <a:srgbClr val="38567B"/>
                  </a:solidFill>
                  <a:latin typeface="Helvetica Neue Thin" panose="020B0403020202020204" pitchFamily="34" charset="0"/>
                  <a:ea typeface="Helvetica Neue Thin" panose="020B0403020202020204" pitchFamily="34" charset="0"/>
                  <a:cs typeface="Roboto Thin" panose="02000000000000000000" pitchFamily="2" charset="0"/>
                </a:rPr>
                <a:t>Do you have any</a:t>
              </a:r>
            </a:p>
          </p:txBody>
        </p:sp>
        <p:sp>
          <p:nvSpPr>
            <p:cNvPr id="8" name="Rectangle 7">
              <a:extLst>
                <a:ext uri="{FF2B5EF4-FFF2-40B4-BE49-F238E27FC236}">
                  <a16:creationId xmlns:a16="http://schemas.microsoft.com/office/drawing/2014/main" id="{7EA4CE44-005B-4AF4-B08A-66A3529FD845}"/>
                </a:ext>
              </a:extLst>
            </p:cNvPr>
            <p:cNvSpPr/>
            <p:nvPr/>
          </p:nvSpPr>
          <p:spPr>
            <a:xfrm>
              <a:off x="3609164" y="2745307"/>
              <a:ext cx="3050835" cy="769441"/>
            </a:xfrm>
            <a:prstGeom prst="rect">
              <a:avLst/>
            </a:prstGeom>
          </p:spPr>
          <p:txBody>
            <a:bodyPr wrap="none">
              <a:spAutoFit/>
            </a:bodyPr>
            <a:lstStyle/>
            <a:p>
              <a:pPr algn="r"/>
              <a:r>
                <a:rPr lang="en-US" sz="4399">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Questions?</a:t>
              </a:r>
            </a:p>
          </p:txBody>
        </p:sp>
      </p:grpSp>
    </p:spTree>
    <p:extLst>
      <p:ext uri="{BB962C8B-B14F-4D97-AF65-F5344CB8AC3E}">
        <p14:creationId xmlns:p14="http://schemas.microsoft.com/office/powerpoint/2010/main" val="2466262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2" y="0"/>
            <a:ext cx="2047723" cy="1728216"/>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28220" y="0"/>
            <a:ext cx="2047723" cy="1728216"/>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056441" y="0"/>
            <a:ext cx="2047723" cy="1728216"/>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084684" y="0"/>
            <a:ext cx="2047723" cy="1728216"/>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141102" y="0"/>
            <a:ext cx="2047723" cy="1728216"/>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112905" y="0"/>
            <a:ext cx="2047723" cy="1728216"/>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22" y="1709928"/>
            <a:ext cx="2047723" cy="1728216"/>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28220" y="1709928"/>
            <a:ext cx="2047723" cy="1728216"/>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056441" y="1709928"/>
            <a:ext cx="2047723" cy="1728216"/>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084684" y="1709928"/>
            <a:ext cx="2047723" cy="1728216"/>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141102" y="1709928"/>
            <a:ext cx="2047723" cy="1728216"/>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112905" y="1709928"/>
            <a:ext cx="2047723" cy="1728216"/>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22" y="3419856"/>
            <a:ext cx="2047723" cy="1728216"/>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28220" y="3419856"/>
            <a:ext cx="2047723" cy="1728216"/>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056441" y="3419856"/>
            <a:ext cx="2047723" cy="1728216"/>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084684" y="3419856"/>
            <a:ext cx="2047723" cy="1728216"/>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141102" y="3419856"/>
            <a:ext cx="2047723" cy="1728216"/>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112905" y="3419856"/>
            <a:ext cx="2047723" cy="1728216"/>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22" y="5129784"/>
            <a:ext cx="2047723" cy="1728216"/>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28220" y="5129784"/>
            <a:ext cx="2047723" cy="1728216"/>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056441" y="5129784"/>
            <a:ext cx="2047723" cy="1728216"/>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084684" y="5129784"/>
            <a:ext cx="2047723" cy="1728216"/>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141102" y="5129784"/>
            <a:ext cx="2047723" cy="1728216"/>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112905" y="5129784"/>
            <a:ext cx="2047723" cy="1728216"/>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41581190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_KS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B70BD-A2D9-2C4D-AACE-E63E7741E8E4}"/>
              </a:ext>
            </a:extLst>
          </p:cNvPr>
          <p:cNvPicPr>
            <a:picLocks noChangeAspect="1"/>
          </p:cNvPicPr>
          <p:nvPr userDrawn="1"/>
        </p:nvPicPr>
        <p:blipFill>
          <a:blip r:embed="rId2"/>
          <a:stretch>
            <a:fillRect/>
          </a:stretch>
        </p:blipFill>
        <p:spPr>
          <a:xfrm>
            <a:off x="0" y="0"/>
            <a:ext cx="12188825" cy="6858000"/>
          </a:xfrm>
          <a:prstGeom prst="rect">
            <a:avLst/>
          </a:prstGeom>
        </p:spPr>
      </p:pic>
      <p:pic>
        <p:nvPicPr>
          <p:cNvPr id="5" name="Picture 4">
            <a:extLst>
              <a:ext uri="{FF2B5EF4-FFF2-40B4-BE49-F238E27FC236}">
                <a16:creationId xmlns:a16="http://schemas.microsoft.com/office/drawing/2014/main" id="{50B7E937-8601-3E46-8245-CF7D855D3A4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0901" y="259776"/>
            <a:ext cx="3098869" cy="818863"/>
          </a:xfrm>
          <a:prstGeom prst="rect">
            <a:avLst/>
          </a:prstGeom>
        </p:spPr>
      </p:pic>
    </p:spTree>
    <p:extLst>
      <p:ext uri="{BB962C8B-B14F-4D97-AF65-F5344CB8AC3E}">
        <p14:creationId xmlns:p14="http://schemas.microsoft.com/office/powerpoint/2010/main" val="386977868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KS PPT layout 1 (light 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F65EA9A-26F6-824D-BBC5-B630F3DCD216}"/>
              </a:ext>
            </a:extLst>
          </p:cNvPr>
          <p:cNvSpPr txBox="1"/>
          <p:nvPr userDrawn="1"/>
        </p:nvSpPr>
        <p:spPr>
          <a:xfrm>
            <a:off x="5378698" y="6553200"/>
            <a:ext cx="1431430" cy="230832"/>
          </a:xfrm>
          <a:prstGeom prst="rect">
            <a:avLst/>
          </a:prstGeom>
          <a:noFill/>
        </p:spPr>
        <p:txBody>
          <a:bodyPr wrap="non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rPr>
              <a:t>© Kingsmen Software 2021</a:t>
            </a:r>
          </a:p>
        </p:txBody>
      </p:sp>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Tree>
    <p:extLst>
      <p:ext uri="{BB962C8B-B14F-4D97-AF65-F5344CB8AC3E}">
        <p14:creationId xmlns:p14="http://schemas.microsoft.com/office/powerpoint/2010/main" val="1173596029"/>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KS 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BB70BD-A2D9-2C4D-AACE-E63E7741E8E4}"/>
              </a:ext>
            </a:extLst>
          </p:cNvPr>
          <p:cNvPicPr>
            <a:picLocks noChangeAspect="1"/>
          </p:cNvPicPr>
          <p:nvPr userDrawn="1"/>
        </p:nvPicPr>
        <p:blipFill>
          <a:blip r:embed="rId2"/>
          <a:stretch>
            <a:fillRect/>
          </a:stretch>
        </p:blipFill>
        <p:spPr>
          <a:xfrm>
            <a:off x="0" y="0"/>
            <a:ext cx="12188825" cy="6858000"/>
          </a:xfrm>
          <a:prstGeom prst="rect">
            <a:avLst/>
          </a:prstGeom>
        </p:spPr>
      </p:pic>
      <p:pic>
        <p:nvPicPr>
          <p:cNvPr id="5" name="Picture 4">
            <a:extLst>
              <a:ext uri="{FF2B5EF4-FFF2-40B4-BE49-F238E27FC236}">
                <a16:creationId xmlns:a16="http://schemas.microsoft.com/office/drawing/2014/main" id="{50B7E937-8601-3E46-8245-CF7D855D3A4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0901" y="259776"/>
            <a:ext cx="3098869" cy="818863"/>
          </a:xfrm>
          <a:prstGeom prst="rect">
            <a:avLst/>
          </a:prstGeom>
        </p:spPr>
      </p:pic>
      <p:sp>
        <p:nvSpPr>
          <p:cNvPr id="8" name="Title Placeholder 1">
            <a:extLst>
              <a:ext uri="{FF2B5EF4-FFF2-40B4-BE49-F238E27FC236}">
                <a16:creationId xmlns:a16="http://schemas.microsoft.com/office/drawing/2014/main" id="{E66F8886-E1D4-460F-8635-0BA11D48541B}"/>
              </a:ext>
            </a:extLst>
          </p:cNvPr>
          <p:cNvSpPr>
            <a:spLocks noGrp="1"/>
          </p:cNvSpPr>
          <p:nvPr>
            <p:ph type="title" hasCustomPrompt="1"/>
          </p:nvPr>
        </p:nvSpPr>
        <p:spPr>
          <a:xfrm>
            <a:off x="1107545" y="3103790"/>
            <a:ext cx="7054843" cy="520418"/>
          </a:xfrm>
          <a:prstGeom prst="rect">
            <a:avLst/>
          </a:prstGeom>
        </p:spPr>
        <p:txBody>
          <a:bodyPr vert="horz" lIns="91440" tIns="45720" rIns="91440" bIns="45720" rtlCol="0" anchor="ctr">
            <a:noAutofit/>
          </a:bodyPr>
          <a:lstStyle>
            <a:lvl1pPr algn="r">
              <a:defRPr sz="3999">
                <a:solidFill>
                  <a:srgbClr val="38567B"/>
                </a:solidFill>
                <a:latin typeface="+mj-lt"/>
              </a:defRPr>
            </a:lvl1pPr>
          </a:lstStyle>
          <a:p>
            <a:r>
              <a:rPr lang="en-US"/>
              <a:t>Project Name</a:t>
            </a:r>
          </a:p>
        </p:txBody>
      </p:sp>
      <p:sp>
        <p:nvSpPr>
          <p:cNvPr id="3" name="Picture Placeholder 2">
            <a:extLst>
              <a:ext uri="{FF2B5EF4-FFF2-40B4-BE49-F238E27FC236}">
                <a16:creationId xmlns:a16="http://schemas.microsoft.com/office/drawing/2014/main" id="{87B42EAF-744D-4389-81D7-A38D06614DF5}"/>
              </a:ext>
            </a:extLst>
          </p:cNvPr>
          <p:cNvSpPr>
            <a:spLocks noGrp="1"/>
          </p:cNvSpPr>
          <p:nvPr>
            <p:ph type="pic" sz="quarter" idx="10" hasCustomPrompt="1"/>
          </p:nvPr>
        </p:nvSpPr>
        <p:spPr>
          <a:xfrm>
            <a:off x="4823157" y="260351"/>
            <a:ext cx="3515639" cy="765175"/>
          </a:xfrm>
        </p:spPr>
        <p:txBody>
          <a:bodyPr numCol="1" anchor="ctr">
            <a:normAutofit/>
          </a:bodyPr>
          <a:lstStyle>
            <a:lvl1pPr marL="0" indent="0">
              <a:buNone/>
              <a:defRPr sz="1799">
                <a:solidFill>
                  <a:schemeClr val="accent2">
                    <a:lumMod val="75000"/>
                  </a:schemeClr>
                </a:solidFill>
              </a:defRPr>
            </a:lvl1pPr>
          </a:lstStyle>
          <a:p>
            <a:r>
              <a:rPr lang="en-US"/>
              <a:t>Insert Client Logo Here (if needed)</a:t>
            </a:r>
          </a:p>
        </p:txBody>
      </p:sp>
      <p:sp>
        <p:nvSpPr>
          <p:cNvPr id="13" name="Text Placeholder 12">
            <a:extLst>
              <a:ext uri="{FF2B5EF4-FFF2-40B4-BE49-F238E27FC236}">
                <a16:creationId xmlns:a16="http://schemas.microsoft.com/office/drawing/2014/main" id="{1285E936-7B7C-456D-8570-F99733B7FC9B}"/>
              </a:ext>
            </a:extLst>
          </p:cNvPr>
          <p:cNvSpPr>
            <a:spLocks noGrp="1"/>
          </p:cNvSpPr>
          <p:nvPr>
            <p:ph type="body" sz="quarter" idx="11" hasCustomPrompt="1"/>
          </p:nvPr>
        </p:nvSpPr>
        <p:spPr>
          <a:xfrm>
            <a:off x="3596651" y="3624341"/>
            <a:ext cx="4565737" cy="520700"/>
          </a:xfrm>
        </p:spPr>
        <p:txBody>
          <a:bodyPr>
            <a:normAutofit/>
          </a:bodyPr>
          <a:lstStyle>
            <a:lvl1pPr marL="0" indent="0" algn="r">
              <a:buFontTx/>
              <a:buNone/>
              <a:defRPr sz="1799">
                <a:solidFill>
                  <a:srgbClr val="7B9D6A"/>
                </a:solidFill>
              </a:defRPr>
            </a:lvl1pPr>
          </a:lstStyle>
          <a:p>
            <a:pPr lvl="0"/>
            <a:r>
              <a:rPr lang="en-US"/>
              <a:t>Workshop/Meeting Title</a:t>
            </a:r>
          </a:p>
        </p:txBody>
      </p:sp>
      <p:sp>
        <p:nvSpPr>
          <p:cNvPr id="14" name="Text Placeholder 12">
            <a:extLst>
              <a:ext uri="{FF2B5EF4-FFF2-40B4-BE49-F238E27FC236}">
                <a16:creationId xmlns:a16="http://schemas.microsoft.com/office/drawing/2014/main" id="{A27B6CFE-3E2F-48FB-8488-346C77AE1121}"/>
              </a:ext>
            </a:extLst>
          </p:cNvPr>
          <p:cNvSpPr>
            <a:spLocks noGrp="1"/>
          </p:cNvSpPr>
          <p:nvPr>
            <p:ph type="body" sz="quarter" idx="12" hasCustomPrompt="1"/>
          </p:nvPr>
        </p:nvSpPr>
        <p:spPr>
          <a:xfrm>
            <a:off x="3596651" y="2583024"/>
            <a:ext cx="4565737" cy="520700"/>
          </a:xfrm>
        </p:spPr>
        <p:txBody>
          <a:bodyPr anchor="b">
            <a:normAutofit/>
          </a:bodyPr>
          <a:lstStyle>
            <a:lvl1pPr marL="0" indent="0" algn="r">
              <a:buFontTx/>
              <a:buNone/>
              <a:defRPr sz="1799">
                <a:solidFill>
                  <a:srgbClr val="7B9D6A"/>
                </a:solidFill>
              </a:defRPr>
            </a:lvl1pPr>
          </a:lstStyle>
          <a:p>
            <a:pPr lvl="0"/>
            <a:r>
              <a:rPr lang="en-US"/>
              <a:t>Month Year</a:t>
            </a:r>
          </a:p>
        </p:txBody>
      </p:sp>
    </p:spTree>
    <p:extLst>
      <p:ext uri="{BB962C8B-B14F-4D97-AF65-F5344CB8AC3E}">
        <p14:creationId xmlns:p14="http://schemas.microsoft.com/office/powerpoint/2010/main" val="335792604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KS layout 1">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07A7391-5878-4B98-80A7-68E2BAAA7AEB}"/>
              </a:ext>
            </a:extLst>
          </p:cNvPr>
          <p:cNvSpPr txBox="1"/>
          <p:nvPr userDrawn="1"/>
        </p:nvSpPr>
        <p:spPr>
          <a:xfrm>
            <a:off x="49871" y="6553200"/>
            <a:ext cx="325560" cy="261610"/>
          </a:xfrm>
          <a:prstGeom prst="rect">
            <a:avLst/>
          </a:prstGeom>
          <a:noFill/>
        </p:spPr>
        <p:txBody>
          <a:bodyPr wrap="none" rtlCol="0">
            <a:spAutoFit/>
          </a:bodyPr>
          <a:lstStyle/>
          <a:p>
            <a:pPr marL="0" marR="0" lvl="0" indent="0" defTabSz="913852"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3852"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4" name="Title Placeholder 1">
            <a:extLst>
              <a:ext uri="{FF2B5EF4-FFF2-40B4-BE49-F238E27FC236}">
                <a16:creationId xmlns:a16="http://schemas.microsoft.com/office/drawing/2014/main" id="{44BC85E6-BCC7-4AA7-8C2B-69BB9A1992D0}"/>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6" name="Text Placeholder 19">
            <a:extLst>
              <a:ext uri="{FF2B5EF4-FFF2-40B4-BE49-F238E27FC236}">
                <a16:creationId xmlns:a16="http://schemas.microsoft.com/office/drawing/2014/main" id="{BDF1E52E-B845-1E45-A888-A325FD47C48D}"/>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7" name="Text Placeholder 13">
            <a:extLst>
              <a:ext uri="{FF2B5EF4-FFF2-40B4-BE49-F238E27FC236}">
                <a16:creationId xmlns:a16="http://schemas.microsoft.com/office/drawing/2014/main" id="{998E72E8-779B-4F36-8A00-C84C0DA22F1B}"/>
              </a:ext>
            </a:extLst>
          </p:cNvPr>
          <p:cNvSpPr>
            <a:spLocks noGrp="1"/>
          </p:cNvSpPr>
          <p:nvPr>
            <p:ph type="body" sz="quarter" idx="12" hasCustomPrompt="1"/>
          </p:nvPr>
        </p:nvSpPr>
        <p:spPr>
          <a:xfrm>
            <a:off x="551956" y="1328738"/>
            <a:ext cx="10512861" cy="4505326"/>
          </a:xfrm>
        </p:spPr>
        <p:txBody>
          <a:bodyPr anchor="t">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Tree>
    <p:extLst>
      <p:ext uri="{BB962C8B-B14F-4D97-AF65-F5344CB8AC3E}">
        <p14:creationId xmlns:p14="http://schemas.microsoft.com/office/powerpoint/2010/main" val="307743436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KS Agenda (6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userDrawn="1"/>
        </p:nvGrpSpPr>
        <p:grpSpPr>
          <a:xfrm>
            <a:off x="1402612" y="4460718"/>
            <a:ext cx="1299749"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E6A82"/>
            </a:solidFill>
            <a:ln w="38100">
              <a:solidFill>
                <a:srgbClr val="B2AE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B2AEC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3525" y="4505577"/>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grpSp>
        <p:nvGrpSpPr>
          <p:cNvPr id="25" name="Group 24">
            <a:extLst>
              <a:ext uri="{FF2B5EF4-FFF2-40B4-BE49-F238E27FC236}">
                <a16:creationId xmlns:a16="http://schemas.microsoft.com/office/drawing/2014/main" id="{0B8BAB53-1948-4A60-8A64-AEEB9BB132C7}"/>
              </a:ext>
            </a:extLst>
          </p:cNvPr>
          <p:cNvGrpSpPr/>
          <p:nvPr userDrawn="1"/>
        </p:nvGrpSpPr>
        <p:grpSpPr>
          <a:xfrm>
            <a:off x="1402611" y="5255709"/>
            <a:ext cx="1299749" cy="480646"/>
            <a:chOff x="381001" y="1173181"/>
            <a:chExt cx="1300088" cy="480646"/>
          </a:xfrm>
        </p:grpSpPr>
        <p:sp>
          <p:nvSpPr>
            <p:cNvPr id="26" name="Oval 25">
              <a:extLst>
                <a:ext uri="{FF2B5EF4-FFF2-40B4-BE49-F238E27FC236}">
                  <a16:creationId xmlns:a16="http://schemas.microsoft.com/office/drawing/2014/main" id="{964EFB4B-945B-4609-B3DD-6622CC5DC0A4}"/>
                </a:ext>
              </a:extLst>
            </p:cNvPr>
            <p:cNvSpPr/>
            <p:nvPr/>
          </p:nvSpPr>
          <p:spPr>
            <a:xfrm>
              <a:off x="381001" y="1173181"/>
              <a:ext cx="480646" cy="480646"/>
            </a:xfrm>
            <a:prstGeom prst="ellipse">
              <a:avLst/>
            </a:prstGeom>
            <a:solidFill>
              <a:srgbClr val="6899C5"/>
            </a:solidFill>
            <a:ln w="38100">
              <a:solidFill>
                <a:srgbClr val="ADCD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6</a:t>
              </a:r>
            </a:p>
          </p:txBody>
        </p:sp>
        <p:cxnSp>
          <p:nvCxnSpPr>
            <p:cNvPr id="27" name="Straight Arrow Connector 26">
              <a:extLst>
                <a:ext uri="{FF2B5EF4-FFF2-40B4-BE49-F238E27FC236}">
                  <a16:creationId xmlns:a16="http://schemas.microsoft.com/office/drawing/2014/main" id="{67600581-B47F-419C-86CB-F8292B6E8163}"/>
                </a:ext>
              </a:extLst>
            </p:cNvPr>
            <p:cNvCxnSpPr>
              <a:cxnSpLocks/>
              <a:stCxn id="26" idx="6"/>
            </p:cNvCxnSpPr>
            <p:nvPr/>
          </p:nvCxnSpPr>
          <p:spPr>
            <a:xfrm>
              <a:off x="861647" y="1413504"/>
              <a:ext cx="819442" cy="0"/>
            </a:xfrm>
            <a:prstGeom prst="straightConnector1">
              <a:avLst/>
            </a:prstGeom>
            <a:ln>
              <a:solidFill>
                <a:srgbClr val="ADCDE6"/>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2" name="Text Placeholder 32">
            <a:extLst>
              <a:ext uri="{FF2B5EF4-FFF2-40B4-BE49-F238E27FC236}">
                <a16:creationId xmlns:a16="http://schemas.microsoft.com/office/drawing/2014/main" id="{91B60134-81E2-44CF-AD31-16551E54993B}"/>
              </a:ext>
            </a:extLst>
          </p:cNvPr>
          <p:cNvSpPr>
            <a:spLocks noGrp="1"/>
          </p:cNvSpPr>
          <p:nvPr>
            <p:ph type="body" sz="quarter" idx="15" hasCustomPrompt="1"/>
          </p:nvPr>
        </p:nvSpPr>
        <p:spPr>
          <a:xfrm>
            <a:off x="2823525" y="525534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6 title here</a:t>
            </a:r>
          </a:p>
        </p:txBody>
      </p:sp>
    </p:spTree>
    <p:extLst>
      <p:ext uri="{BB962C8B-B14F-4D97-AF65-F5344CB8AC3E}">
        <p14:creationId xmlns:p14="http://schemas.microsoft.com/office/powerpoint/2010/main" val="3523102958"/>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KS Agenda (5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CB7FC463-2190-419A-B14E-DD03716F5760}"/>
              </a:ext>
            </a:extLst>
          </p:cNvPr>
          <p:cNvGrpSpPr/>
          <p:nvPr userDrawn="1"/>
        </p:nvGrpSpPr>
        <p:grpSpPr>
          <a:xfrm>
            <a:off x="1402612" y="4460718"/>
            <a:ext cx="1299749" cy="480646"/>
            <a:chOff x="381001" y="1173181"/>
            <a:chExt cx="1300088" cy="480646"/>
          </a:xfrm>
        </p:grpSpPr>
        <p:sp>
          <p:nvSpPr>
            <p:cNvPr id="18" name="Oval 17">
              <a:extLst>
                <a:ext uri="{FF2B5EF4-FFF2-40B4-BE49-F238E27FC236}">
                  <a16:creationId xmlns:a16="http://schemas.microsoft.com/office/drawing/2014/main" id="{31C31F9B-2A96-4030-BA61-27D2640BEA0B}"/>
                </a:ext>
              </a:extLst>
            </p:cNvPr>
            <p:cNvSpPr/>
            <p:nvPr/>
          </p:nvSpPr>
          <p:spPr>
            <a:xfrm>
              <a:off x="381001" y="1173181"/>
              <a:ext cx="480646" cy="480646"/>
            </a:xfrm>
            <a:prstGeom prst="ellipse">
              <a:avLst/>
            </a:prstGeom>
            <a:solidFill>
              <a:srgbClr val="6E6A82"/>
            </a:solidFill>
            <a:ln w="38100">
              <a:solidFill>
                <a:srgbClr val="B2AE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5</a:t>
              </a:r>
            </a:p>
          </p:txBody>
        </p:sp>
        <p:cxnSp>
          <p:nvCxnSpPr>
            <p:cNvPr id="19" name="Straight Arrow Connector 18">
              <a:extLst>
                <a:ext uri="{FF2B5EF4-FFF2-40B4-BE49-F238E27FC236}">
                  <a16:creationId xmlns:a16="http://schemas.microsoft.com/office/drawing/2014/main" id="{58856A1C-BF91-4466-957A-5A4F72418AAE}"/>
                </a:ext>
              </a:extLst>
            </p:cNvPr>
            <p:cNvCxnSpPr>
              <a:cxnSpLocks/>
              <a:stCxn id="18" idx="6"/>
            </p:cNvCxnSpPr>
            <p:nvPr/>
          </p:nvCxnSpPr>
          <p:spPr>
            <a:xfrm>
              <a:off x="861647" y="1413504"/>
              <a:ext cx="819442" cy="0"/>
            </a:xfrm>
            <a:prstGeom prst="straightConnector1">
              <a:avLst/>
            </a:prstGeom>
            <a:ln>
              <a:solidFill>
                <a:srgbClr val="B2AEC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
        <p:nvSpPr>
          <p:cNvPr id="37" name="Text Placeholder 32">
            <a:extLst>
              <a:ext uri="{FF2B5EF4-FFF2-40B4-BE49-F238E27FC236}">
                <a16:creationId xmlns:a16="http://schemas.microsoft.com/office/drawing/2014/main" id="{73AE8C49-8961-4E01-83CA-09A7C393A43B}"/>
              </a:ext>
            </a:extLst>
          </p:cNvPr>
          <p:cNvSpPr>
            <a:spLocks noGrp="1"/>
          </p:cNvSpPr>
          <p:nvPr>
            <p:ph type="body" sz="quarter" idx="14" hasCustomPrompt="1"/>
          </p:nvPr>
        </p:nvSpPr>
        <p:spPr>
          <a:xfrm>
            <a:off x="2823525" y="4505577"/>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5 title here</a:t>
            </a:r>
          </a:p>
        </p:txBody>
      </p:sp>
    </p:spTree>
    <p:extLst>
      <p:ext uri="{BB962C8B-B14F-4D97-AF65-F5344CB8AC3E}">
        <p14:creationId xmlns:p14="http://schemas.microsoft.com/office/powerpoint/2010/main" val="1153199566"/>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_KS Agenda (4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075748"/>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FDB15E5-1A0F-4EBA-B471-7BC29A027641}"/>
              </a:ext>
            </a:extLst>
          </p:cNvPr>
          <p:cNvGrpSpPr/>
          <p:nvPr userDrawn="1"/>
        </p:nvGrpSpPr>
        <p:grpSpPr>
          <a:xfrm>
            <a:off x="1402611" y="2870738"/>
            <a:ext cx="1299749" cy="480646"/>
            <a:chOff x="381001" y="1173181"/>
            <a:chExt cx="1300088" cy="480646"/>
          </a:xfrm>
        </p:grpSpPr>
        <p:sp>
          <p:nvSpPr>
            <p:cNvPr id="10" name="Oval 9">
              <a:extLst>
                <a:ext uri="{FF2B5EF4-FFF2-40B4-BE49-F238E27FC236}">
                  <a16:creationId xmlns:a16="http://schemas.microsoft.com/office/drawing/2014/main" id="{C43E8313-2843-44D1-8BD8-B393A01EA021}"/>
                </a:ext>
              </a:extLst>
            </p:cNvPr>
            <p:cNvSpPr/>
            <p:nvPr/>
          </p:nvSpPr>
          <p:spPr>
            <a:xfrm>
              <a:off x="381001" y="1173181"/>
              <a:ext cx="480646" cy="480646"/>
            </a:xfrm>
            <a:prstGeom prst="ellipse">
              <a:avLst/>
            </a:prstGeom>
            <a:solidFill>
              <a:srgbClr val="F99462"/>
            </a:solidFill>
            <a:ln w="38100">
              <a:solidFill>
                <a:srgbClr val="FEC9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13" name="Straight Arrow Connector 12">
              <a:extLst>
                <a:ext uri="{FF2B5EF4-FFF2-40B4-BE49-F238E27FC236}">
                  <a16:creationId xmlns:a16="http://schemas.microsoft.com/office/drawing/2014/main" id="{7EA71EF6-C901-4523-803B-403AF1B54C59}"/>
                </a:ext>
              </a:extLst>
            </p:cNvPr>
            <p:cNvCxnSpPr>
              <a:cxnSpLocks/>
              <a:stCxn id="10" idx="6"/>
            </p:cNvCxnSpPr>
            <p:nvPr/>
          </p:nvCxnSpPr>
          <p:spPr>
            <a:xfrm>
              <a:off x="861647" y="1413504"/>
              <a:ext cx="819442" cy="0"/>
            </a:xfrm>
            <a:prstGeom prst="straightConnector1">
              <a:avLst/>
            </a:prstGeom>
            <a:ln>
              <a:solidFill>
                <a:srgbClr val="FEC994"/>
              </a:solidFill>
              <a:roun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B93B3A1-674A-4552-93E1-35838D26E496}"/>
              </a:ext>
            </a:extLst>
          </p:cNvPr>
          <p:cNvGrpSpPr/>
          <p:nvPr userDrawn="1"/>
        </p:nvGrpSpPr>
        <p:grpSpPr>
          <a:xfrm>
            <a:off x="1402610" y="3665728"/>
            <a:ext cx="1299749" cy="480646"/>
            <a:chOff x="381001" y="1173181"/>
            <a:chExt cx="1300088" cy="480646"/>
          </a:xfrm>
        </p:grpSpPr>
        <p:sp>
          <p:nvSpPr>
            <p:cNvPr id="15" name="Oval 14">
              <a:extLst>
                <a:ext uri="{FF2B5EF4-FFF2-40B4-BE49-F238E27FC236}">
                  <a16:creationId xmlns:a16="http://schemas.microsoft.com/office/drawing/2014/main" id="{AC9DB468-B8D0-4EEA-B997-42019C56E061}"/>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4</a:t>
              </a:r>
            </a:p>
          </p:txBody>
        </p:sp>
        <p:cxnSp>
          <p:nvCxnSpPr>
            <p:cNvPr id="16" name="Straight Arrow Connector 15">
              <a:extLst>
                <a:ext uri="{FF2B5EF4-FFF2-40B4-BE49-F238E27FC236}">
                  <a16:creationId xmlns:a16="http://schemas.microsoft.com/office/drawing/2014/main" id="{C381E074-AD88-41B6-9DAD-99DDD69D5687}"/>
                </a:ext>
              </a:extLst>
            </p:cNvPr>
            <p:cNvCxnSpPr>
              <a:cxnSpLocks/>
              <a:stCxn id="15"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078055"/>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2887229"/>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sp>
        <p:nvSpPr>
          <p:cNvPr id="36" name="Text Placeholder 32">
            <a:extLst>
              <a:ext uri="{FF2B5EF4-FFF2-40B4-BE49-F238E27FC236}">
                <a16:creationId xmlns:a16="http://schemas.microsoft.com/office/drawing/2014/main" id="{13F3AA79-C723-47F2-9768-E16BA63CEE61}"/>
              </a:ext>
            </a:extLst>
          </p:cNvPr>
          <p:cNvSpPr>
            <a:spLocks noGrp="1"/>
          </p:cNvSpPr>
          <p:nvPr>
            <p:ph type="body" sz="quarter" idx="13" hasCustomPrompt="1"/>
          </p:nvPr>
        </p:nvSpPr>
        <p:spPr>
          <a:xfrm>
            <a:off x="2823525" y="3696403"/>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4 title here</a:t>
            </a:r>
          </a:p>
        </p:txBody>
      </p:sp>
    </p:spTree>
    <p:extLst>
      <p:ext uri="{BB962C8B-B14F-4D97-AF65-F5344CB8AC3E}">
        <p14:creationId xmlns:p14="http://schemas.microsoft.com/office/powerpoint/2010/main" val="596328298"/>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_KS Agenda (3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442892"/>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453914"/>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
        <p:nvSpPr>
          <p:cNvPr id="35" name="Text Placeholder 32">
            <a:extLst>
              <a:ext uri="{FF2B5EF4-FFF2-40B4-BE49-F238E27FC236}">
                <a16:creationId xmlns:a16="http://schemas.microsoft.com/office/drawing/2014/main" id="{879555CA-9BFF-4C80-9B1F-73D406CC2A94}"/>
              </a:ext>
            </a:extLst>
          </p:cNvPr>
          <p:cNvSpPr>
            <a:spLocks noGrp="1"/>
          </p:cNvSpPr>
          <p:nvPr>
            <p:ph type="body" sz="quarter" idx="12" hasCustomPrompt="1"/>
          </p:nvPr>
        </p:nvSpPr>
        <p:spPr>
          <a:xfrm>
            <a:off x="2823525" y="3638946"/>
            <a:ext cx="2736137" cy="481012"/>
          </a:xfrm>
        </p:spPr>
        <p:txBody>
          <a:bodyPr>
            <a:normAutofit/>
          </a:bodyPr>
          <a:lstStyle>
            <a:lvl1pPr marL="0" indent="0">
              <a:buNone/>
              <a:defRPr sz="1999" b="0">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3 title here</a:t>
            </a:r>
          </a:p>
        </p:txBody>
      </p:sp>
      <p:grpSp>
        <p:nvGrpSpPr>
          <p:cNvPr id="21" name="Group 20">
            <a:extLst>
              <a:ext uri="{FF2B5EF4-FFF2-40B4-BE49-F238E27FC236}">
                <a16:creationId xmlns:a16="http://schemas.microsoft.com/office/drawing/2014/main" id="{97FC7924-9189-4514-9EBE-F9B5D166FE3F}"/>
              </a:ext>
            </a:extLst>
          </p:cNvPr>
          <p:cNvGrpSpPr/>
          <p:nvPr userDrawn="1"/>
        </p:nvGrpSpPr>
        <p:grpSpPr>
          <a:xfrm>
            <a:off x="1402610" y="3626463"/>
            <a:ext cx="1299749" cy="480646"/>
            <a:chOff x="381001" y="1173181"/>
            <a:chExt cx="1300088" cy="480646"/>
          </a:xfrm>
        </p:grpSpPr>
        <p:sp>
          <p:nvSpPr>
            <p:cNvPr id="22" name="Oval 21">
              <a:extLst>
                <a:ext uri="{FF2B5EF4-FFF2-40B4-BE49-F238E27FC236}">
                  <a16:creationId xmlns:a16="http://schemas.microsoft.com/office/drawing/2014/main" id="{E0CFFCAF-FD45-4217-9330-E05FD2A8AFA7}"/>
                </a:ext>
              </a:extLst>
            </p:cNvPr>
            <p:cNvSpPr/>
            <p:nvPr/>
          </p:nvSpPr>
          <p:spPr>
            <a:xfrm>
              <a:off x="381001" y="1173181"/>
              <a:ext cx="480646" cy="480646"/>
            </a:xfrm>
            <a:prstGeom prst="ellipse">
              <a:avLst/>
            </a:prstGeom>
            <a:solidFill>
              <a:srgbClr val="D27244"/>
            </a:solidFill>
            <a:ln w="38100">
              <a:solidFill>
                <a:srgbClr val="F994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3</a:t>
              </a:r>
            </a:p>
          </p:txBody>
        </p:sp>
        <p:cxnSp>
          <p:nvCxnSpPr>
            <p:cNvPr id="23" name="Straight Arrow Connector 22">
              <a:extLst>
                <a:ext uri="{FF2B5EF4-FFF2-40B4-BE49-F238E27FC236}">
                  <a16:creationId xmlns:a16="http://schemas.microsoft.com/office/drawing/2014/main" id="{9B4F4EFC-C5CC-40B6-AED3-36B102D894C7}"/>
                </a:ext>
              </a:extLst>
            </p:cNvPr>
            <p:cNvCxnSpPr>
              <a:cxnSpLocks/>
              <a:stCxn id="22" idx="6"/>
            </p:cNvCxnSpPr>
            <p:nvPr/>
          </p:nvCxnSpPr>
          <p:spPr>
            <a:xfrm>
              <a:off x="861647" y="1413504"/>
              <a:ext cx="819442" cy="0"/>
            </a:xfrm>
            <a:prstGeom prst="straightConnector1">
              <a:avLst/>
            </a:prstGeom>
            <a:ln>
              <a:solidFill>
                <a:srgbClr val="F99462"/>
              </a:solidFill>
              <a:round/>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574966"/>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4_KS Agenda (2 items)">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grpSp>
        <p:nvGrpSpPr>
          <p:cNvPr id="5" name="Group 4">
            <a:extLst>
              <a:ext uri="{FF2B5EF4-FFF2-40B4-BE49-F238E27FC236}">
                <a16:creationId xmlns:a16="http://schemas.microsoft.com/office/drawing/2014/main" id="{C6BAF5F4-4870-41A2-A27B-25DA6DB9F4A9}"/>
              </a:ext>
            </a:extLst>
          </p:cNvPr>
          <p:cNvGrpSpPr/>
          <p:nvPr userDrawn="1"/>
        </p:nvGrpSpPr>
        <p:grpSpPr>
          <a:xfrm>
            <a:off x="1402611" y="2442892"/>
            <a:ext cx="1299749" cy="480646"/>
            <a:chOff x="381001" y="1173181"/>
            <a:chExt cx="1300088" cy="480646"/>
          </a:xfrm>
        </p:grpSpPr>
        <p:sp>
          <p:nvSpPr>
            <p:cNvPr id="6" name="Oval 5">
              <a:extLst>
                <a:ext uri="{FF2B5EF4-FFF2-40B4-BE49-F238E27FC236}">
                  <a16:creationId xmlns:a16="http://schemas.microsoft.com/office/drawing/2014/main" id="{8E1BC00B-1C37-401E-A0F5-1EDFAE80E4C6}"/>
                </a:ext>
              </a:extLst>
            </p:cNvPr>
            <p:cNvSpPr/>
            <p:nvPr/>
          </p:nvSpPr>
          <p:spPr>
            <a:xfrm>
              <a:off x="381001" y="1173181"/>
              <a:ext cx="480646" cy="480646"/>
            </a:xfrm>
            <a:prstGeom prst="ellipse">
              <a:avLst/>
            </a:prstGeom>
            <a:solidFill>
              <a:srgbClr val="7C9C6A"/>
            </a:solidFill>
            <a:ln w="38100">
              <a:solidFill>
                <a:srgbClr val="B7D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2</a:t>
              </a:r>
            </a:p>
          </p:txBody>
        </p:sp>
        <p:cxnSp>
          <p:nvCxnSpPr>
            <p:cNvPr id="8" name="Straight Arrow Connector 7">
              <a:extLst>
                <a:ext uri="{FF2B5EF4-FFF2-40B4-BE49-F238E27FC236}">
                  <a16:creationId xmlns:a16="http://schemas.microsoft.com/office/drawing/2014/main" id="{4F1B6AB5-42FC-4F94-BAA1-2ADB0FB948C1}"/>
                </a:ext>
              </a:extLst>
            </p:cNvPr>
            <p:cNvCxnSpPr>
              <a:cxnSpLocks/>
              <a:stCxn id="6" idx="6"/>
            </p:cNvCxnSpPr>
            <p:nvPr/>
          </p:nvCxnSpPr>
          <p:spPr>
            <a:xfrm>
              <a:off x="861647" y="1413504"/>
              <a:ext cx="819442" cy="0"/>
            </a:xfrm>
            <a:prstGeom prst="straightConnector1">
              <a:avLst/>
            </a:prstGeom>
            <a:ln>
              <a:solidFill>
                <a:srgbClr val="B7DB93"/>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28" name="Text Placeholder 14">
            <a:extLst>
              <a:ext uri="{FF2B5EF4-FFF2-40B4-BE49-F238E27FC236}">
                <a16:creationId xmlns:a16="http://schemas.microsoft.com/office/drawing/2014/main" id="{95AD687B-37CC-4823-985B-AB1B16A86CD0}"/>
              </a:ext>
            </a:extLst>
          </p:cNvPr>
          <p:cNvSpPr txBox="1">
            <a:spLocks/>
          </p:cNvSpPr>
          <p:nvPr userDrawn="1"/>
        </p:nvSpPr>
        <p:spPr>
          <a:xfrm>
            <a:off x="551730" y="181707"/>
            <a:ext cx="7814814" cy="51435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b="1" i="0" kern="1200">
                <a:solidFill>
                  <a:schemeClr val="tx1"/>
                </a:solidFill>
                <a:latin typeface="Source Sans Pro Semibold"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799">
                <a:solidFill>
                  <a:srgbClr val="38567B"/>
                </a:solidFill>
                <a:ea typeface="HELVETICA NEUE CONDENSED" panose="02000503000000020004" pitchFamily="2" charset="0"/>
                <a:cs typeface="HELVETICA NEUE CONDENSED" panose="02000503000000020004" pitchFamily="2" charset="0"/>
              </a:rPr>
              <a:t>Agenda</a:t>
            </a:r>
          </a:p>
          <a:p>
            <a:pPr>
              <a:defRPr/>
            </a:pPr>
            <a:r>
              <a:rPr lang="en-US" sz="1500" b="0">
                <a:solidFill>
                  <a:schemeClr val="tx1">
                    <a:lumMod val="50000"/>
                    <a:lumOff val="50000"/>
                  </a:schemeClr>
                </a:solidFill>
                <a:latin typeface="Source Sans Pro Light" panose="020B0403030403020204" pitchFamily="34" charset="0"/>
                <a:ea typeface="Helvetica Neue Light" panose="02000403000000020004" pitchFamily="2" charset="0"/>
                <a:cs typeface="Helvetica Neue" panose="02000503000000020004" pitchFamily="2" charset="0"/>
              </a:rPr>
              <a:t>What we will accomplish during this meeting</a:t>
            </a:r>
          </a:p>
          <a:p>
            <a:pPr>
              <a:defRPr/>
            </a:pPr>
            <a:endParaRPr lang="en-US" sz="1799" b="0">
              <a:solidFill>
                <a:schemeClr val="tx1">
                  <a:lumMod val="50000"/>
                  <a:lumOff val="50000"/>
                </a:schemeClr>
              </a:solidFill>
              <a:latin typeface="Source Sans Pro" panose="020B0503030403020204" pitchFamily="34" charset="0"/>
              <a:ea typeface="Roboto Light" charset="0"/>
              <a:cs typeface="Roboto Light" charset="0"/>
            </a:endParaRPr>
          </a:p>
        </p:txBody>
      </p:sp>
      <p:grpSp>
        <p:nvGrpSpPr>
          <p:cNvPr id="29" name="Group 28">
            <a:extLst>
              <a:ext uri="{FF2B5EF4-FFF2-40B4-BE49-F238E27FC236}">
                <a16:creationId xmlns:a16="http://schemas.microsoft.com/office/drawing/2014/main" id="{6C462AC2-923B-4117-84A1-9760FE478452}"/>
              </a:ext>
            </a:extLst>
          </p:cNvPr>
          <p:cNvGrpSpPr/>
          <p:nvPr userDrawn="1"/>
        </p:nvGrpSpPr>
        <p:grpSpPr>
          <a:xfrm>
            <a:off x="1402611" y="1259320"/>
            <a:ext cx="1299749" cy="480646"/>
            <a:chOff x="381001" y="1173181"/>
            <a:chExt cx="1300088" cy="480646"/>
          </a:xfrm>
        </p:grpSpPr>
        <p:sp>
          <p:nvSpPr>
            <p:cNvPr id="30" name="Oval 29">
              <a:extLst>
                <a:ext uri="{FF2B5EF4-FFF2-40B4-BE49-F238E27FC236}">
                  <a16:creationId xmlns:a16="http://schemas.microsoft.com/office/drawing/2014/main" id="{865EB999-1F44-4A23-A606-20E16166117A}"/>
                </a:ext>
              </a:extLst>
            </p:cNvPr>
            <p:cNvSpPr/>
            <p:nvPr/>
          </p:nvSpPr>
          <p:spPr>
            <a:xfrm>
              <a:off x="381001" y="1173181"/>
              <a:ext cx="480646" cy="480646"/>
            </a:xfrm>
            <a:prstGeom prst="ellipse">
              <a:avLst/>
            </a:prstGeom>
            <a:solidFill>
              <a:srgbClr val="094574"/>
            </a:solidFill>
            <a:ln w="38100">
              <a:solidFill>
                <a:srgbClr val="689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99">
                  <a:latin typeface="Source Sans Pro" panose="020B0503030403020204" pitchFamily="34" charset="0"/>
                </a:rPr>
                <a:t>1</a:t>
              </a:r>
            </a:p>
          </p:txBody>
        </p:sp>
        <p:cxnSp>
          <p:nvCxnSpPr>
            <p:cNvPr id="31" name="Straight Arrow Connector 30">
              <a:extLst>
                <a:ext uri="{FF2B5EF4-FFF2-40B4-BE49-F238E27FC236}">
                  <a16:creationId xmlns:a16="http://schemas.microsoft.com/office/drawing/2014/main" id="{B4923A3D-332A-4AB6-9FAD-74AAED02BDD0}"/>
                </a:ext>
              </a:extLst>
            </p:cNvPr>
            <p:cNvCxnSpPr>
              <a:cxnSpLocks/>
              <a:stCxn id="30" idx="6"/>
            </p:cNvCxnSpPr>
            <p:nvPr/>
          </p:nvCxnSpPr>
          <p:spPr>
            <a:xfrm>
              <a:off x="861647" y="1413504"/>
              <a:ext cx="819442" cy="0"/>
            </a:xfrm>
            <a:prstGeom prst="straightConnector1">
              <a:avLst/>
            </a:prstGeom>
            <a:ln>
              <a:solidFill>
                <a:srgbClr val="6899C5"/>
              </a:solidFill>
              <a:round/>
              <a:headEnd type="none"/>
              <a:tailEnd type="oval"/>
            </a:ln>
          </p:spPr>
          <p:style>
            <a:lnRef idx="1">
              <a:schemeClr val="accent1"/>
            </a:lnRef>
            <a:fillRef idx="0">
              <a:schemeClr val="accent1"/>
            </a:fillRef>
            <a:effectRef idx="0">
              <a:schemeClr val="accent1"/>
            </a:effectRef>
            <a:fontRef idx="minor">
              <a:schemeClr val="tx1"/>
            </a:fontRef>
          </p:style>
        </p:cxnSp>
      </p:grpSp>
      <p:sp>
        <p:nvSpPr>
          <p:cNvPr id="33" name="Text Placeholder 32">
            <a:extLst>
              <a:ext uri="{FF2B5EF4-FFF2-40B4-BE49-F238E27FC236}">
                <a16:creationId xmlns:a16="http://schemas.microsoft.com/office/drawing/2014/main" id="{55D301B8-0042-4B2D-ACCA-450AD6532071}"/>
              </a:ext>
            </a:extLst>
          </p:cNvPr>
          <p:cNvSpPr>
            <a:spLocks noGrp="1"/>
          </p:cNvSpPr>
          <p:nvPr>
            <p:ph type="body" sz="quarter" idx="10" hasCustomPrompt="1"/>
          </p:nvPr>
        </p:nvSpPr>
        <p:spPr>
          <a:xfrm>
            <a:off x="2823525" y="1268881"/>
            <a:ext cx="2736137" cy="481012"/>
          </a:xfrm>
        </p:spPr>
        <p:txBody>
          <a:bodyPr>
            <a:normAutofit/>
          </a:bodyPr>
          <a:lstStyle>
            <a:lvl1pPr marL="0" indent="0">
              <a:buNone/>
              <a:defRPr sz="1999">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1 title here</a:t>
            </a:r>
          </a:p>
        </p:txBody>
      </p:sp>
      <p:sp>
        <p:nvSpPr>
          <p:cNvPr id="34" name="Text Placeholder 32">
            <a:extLst>
              <a:ext uri="{FF2B5EF4-FFF2-40B4-BE49-F238E27FC236}">
                <a16:creationId xmlns:a16="http://schemas.microsoft.com/office/drawing/2014/main" id="{B4C9D868-5A2E-44E5-BE03-08D2BFDAF3F4}"/>
              </a:ext>
            </a:extLst>
          </p:cNvPr>
          <p:cNvSpPr>
            <a:spLocks noGrp="1"/>
          </p:cNvSpPr>
          <p:nvPr>
            <p:ph type="body" sz="quarter" idx="11" hasCustomPrompt="1"/>
          </p:nvPr>
        </p:nvSpPr>
        <p:spPr>
          <a:xfrm>
            <a:off x="2823525" y="2453914"/>
            <a:ext cx="2736137" cy="481012"/>
          </a:xfrm>
        </p:spPr>
        <p:txBody>
          <a:bodyPr>
            <a:normAutofit/>
          </a:bodyPr>
          <a:lstStyle>
            <a:lvl1pPr marL="0" indent="0">
              <a:buNone/>
              <a:defRPr sz="1999">
                <a:latin typeface="Source Sans Pro SemiBold" panose="020B0603030403020204" pitchFamily="34" charset="0"/>
                <a:ea typeface="Source Sans Pro SemiBold" panose="020B0603030403020204" pitchFamily="34" charset="0"/>
              </a:defRPr>
            </a:lvl1pPr>
          </a:lstStyle>
          <a:p>
            <a:pPr marL="228531" marR="0" lvl="0" indent="-228531" algn="l" defTabSz="914126" rtl="0" eaLnBrk="1" fontAlgn="auto" latinLnBrk="0" hangingPunct="1">
              <a:lnSpc>
                <a:spcPct val="100000"/>
              </a:lnSpc>
              <a:spcBef>
                <a:spcPts val="0"/>
              </a:spcBef>
              <a:spcAft>
                <a:spcPts val="0"/>
              </a:spcAft>
              <a:buClrTx/>
              <a:buSzTx/>
              <a:tabLst/>
              <a:defRPr/>
            </a:pPr>
            <a:r>
              <a:rPr kumimoji="0" lang="en-US" sz="1999" b="1" i="0" u="none" strike="noStrike" kern="1200" cap="none" spc="0" normalizeH="0" baseline="0" noProof="0">
                <a:ln>
                  <a:noFill/>
                </a:ln>
                <a:solidFill>
                  <a:prstClr val="black"/>
                </a:solidFill>
                <a:effectLst/>
                <a:uLnTx/>
                <a:uFillTx/>
                <a:latin typeface="Source Sans Pro Semibold" panose="020B0503030403020204" pitchFamily="34" charset="0"/>
                <a:ea typeface="+mn-ea"/>
                <a:cs typeface="+mn-cs"/>
              </a:rPr>
              <a:t>Agenda 2 title here</a:t>
            </a:r>
          </a:p>
        </p:txBody>
      </p:sp>
    </p:spTree>
    <p:extLst>
      <p:ext uri="{BB962C8B-B14F-4D97-AF65-F5344CB8AC3E}">
        <p14:creationId xmlns:p14="http://schemas.microsoft.com/office/powerpoint/2010/main" val="878658491"/>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KS_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1087155" y="1360488"/>
            <a:ext cx="10014516" cy="4822825"/>
          </a:xfrm>
        </p:spPr>
        <p:txBody>
          <a:bodyPr/>
          <a:lstStyle/>
          <a:p>
            <a:endParaRPr lang="en-US"/>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8" name="Text Placeholder 19">
            <a:extLst>
              <a:ext uri="{FF2B5EF4-FFF2-40B4-BE49-F238E27FC236}">
                <a16:creationId xmlns:a16="http://schemas.microsoft.com/office/drawing/2014/main" id="{274FB869-8675-414D-917E-3BC45E2C39E9}"/>
              </a:ext>
            </a:extLst>
          </p:cNvPr>
          <p:cNvSpPr>
            <a:spLocks noGrp="1"/>
          </p:cNvSpPr>
          <p:nvPr>
            <p:ph type="body" sz="quarter" idx="11"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2119165535"/>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5096"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5986"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6898"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184"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p:cNvSpPr>
            <a:spLocks noGrp="1"/>
          </p:cNvSpPr>
          <p:nvPr>
            <p:ph type="body" sz="quarter" idx="15"/>
          </p:nvPr>
        </p:nvSpPr>
        <p:spPr>
          <a:xfrm>
            <a:off x="3555096"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p:cNvSpPr>
            <a:spLocks noGrp="1"/>
          </p:cNvSpPr>
          <p:nvPr>
            <p:ph type="body" sz="quarter" idx="16"/>
          </p:nvPr>
        </p:nvSpPr>
        <p:spPr>
          <a:xfrm>
            <a:off x="6195986"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p:cNvSpPr>
            <a:spLocks noGrp="1"/>
          </p:cNvSpPr>
          <p:nvPr>
            <p:ph type="body" sz="quarter" idx="17"/>
          </p:nvPr>
        </p:nvSpPr>
        <p:spPr>
          <a:xfrm>
            <a:off x="8836898"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9130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KS_List&amp;Tabl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D962A63-F1A4-9D45-9730-C91D1275DCB0}"/>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3" name="Table Placeholder 2">
            <a:extLst>
              <a:ext uri="{FF2B5EF4-FFF2-40B4-BE49-F238E27FC236}">
                <a16:creationId xmlns:a16="http://schemas.microsoft.com/office/drawing/2014/main" id="{E4710761-7990-4EE2-9C4E-92378AD70E5B}"/>
              </a:ext>
            </a:extLst>
          </p:cNvPr>
          <p:cNvSpPr>
            <a:spLocks noGrp="1"/>
          </p:cNvSpPr>
          <p:nvPr>
            <p:ph type="tbl" sz="quarter" idx="10"/>
          </p:nvPr>
        </p:nvSpPr>
        <p:spPr>
          <a:xfrm>
            <a:off x="5977213" y="1329471"/>
            <a:ext cx="5906892" cy="4822825"/>
          </a:xfrm>
        </p:spPr>
        <p:txBody>
          <a:bodyPr/>
          <a:lstStyle/>
          <a:p>
            <a:endParaRPr lang="en-US"/>
          </a:p>
        </p:txBody>
      </p:sp>
      <p:sp>
        <p:nvSpPr>
          <p:cNvPr id="15" name="Title Placeholder 1">
            <a:extLst>
              <a:ext uri="{FF2B5EF4-FFF2-40B4-BE49-F238E27FC236}">
                <a16:creationId xmlns:a16="http://schemas.microsoft.com/office/drawing/2014/main" id="{EEF8FDA0-0E2C-4509-B618-9DF6EF743C0C}"/>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8" name="Text Placeholder 13">
            <a:extLst>
              <a:ext uri="{FF2B5EF4-FFF2-40B4-BE49-F238E27FC236}">
                <a16:creationId xmlns:a16="http://schemas.microsoft.com/office/drawing/2014/main" id="{48C05226-FBE7-49B1-A2EB-BB2128DEFB37}"/>
              </a:ext>
            </a:extLst>
          </p:cNvPr>
          <p:cNvSpPr>
            <a:spLocks noGrp="1"/>
          </p:cNvSpPr>
          <p:nvPr>
            <p:ph type="body" sz="quarter" idx="12" hasCustomPrompt="1"/>
          </p:nvPr>
        </p:nvSpPr>
        <p:spPr>
          <a:xfrm>
            <a:off x="551956" y="1328738"/>
            <a:ext cx="5173276" cy="4505326"/>
          </a:xfrm>
        </p:spPr>
        <p:txBody>
          <a:bodyPr anchor="ctr">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9" name="Text Placeholder 19">
            <a:extLst>
              <a:ext uri="{FF2B5EF4-FFF2-40B4-BE49-F238E27FC236}">
                <a16:creationId xmlns:a16="http://schemas.microsoft.com/office/drawing/2014/main" id="{00E26570-285B-5B4B-9F95-E671ABA520B2}"/>
              </a:ext>
            </a:extLst>
          </p:cNvPr>
          <p:cNvSpPr>
            <a:spLocks noGrp="1"/>
          </p:cNvSpPr>
          <p:nvPr>
            <p:ph type="body" sz="quarter" idx="13"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1586781422"/>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KS vertical list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AEEB3-4F09-4F6C-86DF-92B165247362}"/>
              </a:ext>
            </a:extLst>
          </p:cNvPr>
          <p:cNvSpPr/>
          <p:nvPr userDrawn="1"/>
        </p:nvSpPr>
        <p:spPr>
          <a:xfrm>
            <a:off x="4527726" y="1158047"/>
            <a:ext cx="87063" cy="4524296"/>
          </a:xfrm>
          <a:prstGeom prst="rect">
            <a:avLst/>
          </a:prstGeom>
          <a:gradFill flip="none" rotWithShape="1">
            <a:gsLst>
              <a:gs pos="0">
                <a:srgbClr val="094473"/>
              </a:gs>
              <a:gs pos="36000">
                <a:srgbClr val="ADCDE6"/>
              </a:gs>
              <a:gs pos="100000">
                <a:srgbClr val="094473"/>
              </a:gs>
              <a:gs pos="64000">
                <a:srgbClr val="ADCDE6"/>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99"/>
          </a:p>
        </p:txBody>
      </p:sp>
      <p:sp>
        <p:nvSpPr>
          <p:cNvPr id="7" name="TextBox 6">
            <a:extLst>
              <a:ext uri="{FF2B5EF4-FFF2-40B4-BE49-F238E27FC236}">
                <a16:creationId xmlns:a16="http://schemas.microsoft.com/office/drawing/2014/main" id="{9C33ED4B-E353-472C-A99D-37BE56CF35F8}"/>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0" name="Text Placeholder 9">
            <a:extLst>
              <a:ext uri="{FF2B5EF4-FFF2-40B4-BE49-F238E27FC236}">
                <a16:creationId xmlns:a16="http://schemas.microsoft.com/office/drawing/2014/main" id="{BCA6BAF4-52FE-4AA8-978D-C15ED929EBB5}"/>
              </a:ext>
            </a:extLst>
          </p:cNvPr>
          <p:cNvSpPr>
            <a:spLocks noGrp="1"/>
          </p:cNvSpPr>
          <p:nvPr>
            <p:ph type="body" sz="quarter" idx="10" hasCustomPrompt="1"/>
          </p:nvPr>
        </p:nvSpPr>
        <p:spPr>
          <a:xfrm>
            <a:off x="1160161" y="1104806"/>
            <a:ext cx="3280507" cy="538163"/>
          </a:xfrm>
        </p:spPr>
        <p:txBody>
          <a:bodyPr>
            <a:normAutofit/>
          </a:bodyPr>
          <a:lstStyle>
            <a:lvl1pPr marL="0" indent="0" algn="r">
              <a:buNone/>
              <a:defRPr sz="2999">
                <a:solidFill>
                  <a:srgbClr val="38567B"/>
                </a:solidFill>
                <a:latin typeface="+mj-lt"/>
              </a:defRPr>
            </a:lvl1pPr>
          </a:lstStyle>
          <a:p>
            <a:pPr lvl="0"/>
            <a:r>
              <a:rPr lang="en-US"/>
              <a:t>Title</a:t>
            </a:r>
          </a:p>
        </p:txBody>
      </p:sp>
      <p:sp>
        <p:nvSpPr>
          <p:cNvPr id="12" name="Text Placeholder 11">
            <a:extLst>
              <a:ext uri="{FF2B5EF4-FFF2-40B4-BE49-F238E27FC236}">
                <a16:creationId xmlns:a16="http://schemas.microsoft.com/office/drawing/2014/main" id="{5F63DA70-1E81-4F6F-8245-485D7614320D}"/>
              </a:ext>
            </a:extLst>
          </p:cNvPr>
          <p:cNvSpPr>
            <a:spLocks noGrp="1"/>
          </p:cNvSpPr>
          <p:nvPr>
            <p:ph type="body" sz="quarter" idx="11" hasCustomPrompt="1"/>
          </p:nvPr>
        </p:nvSpPr>
        <p:spPr>
          <a:xfrm>
            <a:off x="2175896" y="1519643"/>
            <a:ext cx="2264772" cy="347662"/>
          </a:xfrm>
        </p:spPr>
        <p:txBody>
          <a:bodyPr>
            <a:noAutofit/>
          </a:bodyPr>
          <a:lstStyle>
            <a:lvl1pPr marL="0" indent="0" algn="r">
              <a:buNone/>
              <a:defRPr sz="1999">
                <a:solidFill>
                  <a:srgbClr val="38567B"/>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3">
            <a:extLst>
              <a:ext uri="{FF2B5EF4-FFF2-40B4-BE49-F238E27FC236}">
                <a16:creationId xmlns:a16="http://schemas.microsoft.com/office/drawing/2014/main" id="{5C22C624-565D-42C0-896F-E5B910EDA6F1}"/>
              </a:ext>
            </a:extLst>
          </p:cNvPr>
          <p:cNvSpPr>
            <a:spLocks noGrp="1"/>
          </p:cNvSpPr>
          <p:nvPr>
            <p:ph type="body" sz="quarter" idx="12" hasCustomPrompt="1"/>
          </p:nvPr>
        </p:nvSpPr>
        <p:spPr>
          <a:xfrm>
            <a:off x="4789597" y="1176338"/>
            <a:ext cx="5642093" cy="4505326"/>
          </a:xfrm>
        </p:spPr>
        <p:txBody>
          <a:bodyPr anchor="ctr">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Tree>
    <p:extLst>
      <p:ext uri="{BB962C8B-B14F-4D97-AF65-F5344CB8AC3E}">
        <p14:creationId xmlns:p14="http://schemas.microsoft.com/office/powerpoint/2010/main" val="3491587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KS_Grey backgroun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userDrawn="1"/>
        </p:nvSpPr>
        <p:spPr>
          <a:xfrm>
            <a:off x="49883" y="6553200"/>
            <a:ext cx="325645" cy="261610"/>
          </a:xfrm>
          <a:prstGeom prst="rect">
            <a:avLst/>
          </a:prstGeom>
          <a:noFill/>
        </p:spPr>
        <p:txBody>
          <a:bodyPr wrap="none" rtlCol="0">
            <a:spAutoFit/>
          </a:bodyPr>
          <a:lstStyle/>
          <a:p>
            <a:pPr marL="0" marR="0" lvl="0" indent="0" defTabSz="913852"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3852"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8">
                <a:solidFill>
                  <a:srgbClr val="38567B"/>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userDrawn="1"/>
        </p:nvSpPr>
        <p:spPr>
          <a:xfrm>
            <a:off x="3"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 Placeholder 19">
            <a:extLst>
              <a:ext uri="{FF2B5EF4-FFF2-40B4-BE49-F238E27FC236}">
                <a16:creationId xmlns:a16="http://schemas.microsoft.com/office/drawing/2014/main" id="{782AC7E2-FD97-6B49-A5E0-29FA4337BD64}"/>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8" name="Text Placeholder 13">
            <a:extLst>
              <a:ext uri="{FF2B5EF4-FFF2-40B4-BE49-F238E27FC236}">
                <a16:creationId xmlns:a16="http://schemas.microsoft.com/office/drawing/2014/main" id="{2029948F-9842-4214-B4A2-549D9335FC9F}"/>
              </a:ext>
            </a:extLst>
          </p:cNvPr>
          <p:cNvSpPr>
            <a:spLocks noGrp="1"/>
          </p:cNvSpPr>
          <p:nvPr>
            <p:ph type="body" sz="quarter" idx="12" hasCustomPrompt="1"/>
          </p:nvPr>
        </p:nvSpPr>
        <p:spPr>
          <a:xfrm>
            <a:off x="551956" y="1328738"/>
            <a:ext cx="10512861" cy="4505326"/>
          </a:xfrm>
        </p:spPr>
        <p:txBody>
          <a:bodyPr anchor="t">
            <a:normAutofit/>
          </a:bodyPr>
          <a:lstStyle>
            <a:lvl1pPr marL="285664" indent="-285664">
              <a:buFont typeface="Arial" panose="020B0604020202020204" pitchFamily="34" charset="0"/>
              <a:buChar char="•"/>
              <a:defRPr sz="1799">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Tree>
    <p:extLst>
      <p:ext uri="{BB962C8B-B14F-4D97-AF65-F5344CB8AC3E}">
        <p14:creationId xmlns:p14="http://schemas.microsoft.com/office/powerpoint/2010/main" val="406844981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KS 1 List Card Layou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B80B75-BF52-41D0-9A05-36FA353A1C81}"/>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7" name="Title Placeholder 1">
            <a:extLst>
              <a:ext uri="{FF2B5EF4-FFF2-40B4-BE49-F238E27FC236}">
                <a16:creationId xmlns:a16="http://schemas.microsoft.com/office/drawing/2014/main" id="{B1F7BCAD-F9BB-4661-8B25-69B8AD1C3BDE}"/>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9" name="Rectangle 8">
            <a:extLst>
              <a:ext uri="{FF2B5EF4-FFF2-40B4-BE49-F238E27FC236}">
                <a16:creationId xmlns:a16="http://schemas.microsoft.com/office/drawing/2014/main" id="{3BF23A65-4F75-414D-8D80-2602FC20EABB}"/>
              </a:ext>
            </a:extLst>
          </p:cNvPr>
          <p:cNvSpPr/>
          <p:nvPr userDrawn="1"/>
        </p:nvSpPr>
        <p:spPr>
          <a:xfrm>
            <a:off x="2"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5E4FF89-FFCA-421A-8CF6-B82843A6DB5A}"/>
              </a:ext>
            </a:extLst>
          </p:cNvPr>
          <p:cNvSpPr/>
          <p:nvPr userDrawn="1"/>
        </p:nvSpPr>
        <p:spPr>
          <a:xfrm>
            <a:off x="647531" y="1302719"/>
            <a:ext cx="5027890" cy="4294692"/>
          </a:xfrm>
          <a:prstGeom prst="rect">
            <a:avLst/>
          </a:prstGeom>
          <a:solidFill>
            <a:schemeClr val="bg1"/>
          </a:solidFill>
          <a:ln>
            <a:noFill/>
          </a:ln>
          <a:effectLst>
            <a:outerShdw blurRad="63500" sx="102000" sy="102000" algn="ctr"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665" tIns="274249" rtlCol="0" anchor="t"/>
          <a:lstStyle/>
          <a:p>
            <a:pPr lvl="0">
              <a:defRPr/>
            </a:pPr>
            <a:endParaRPr lang="en-US" sz="1400">
              <a:solidFill>
                <a:schemeClr val="tx1">
                  <a:lumMod val="65000"/>
                  <a:lumOff val="35000"/>
                </a:schemeClr>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Text Placeholder 13">
            <a:extLst>
              <a:ext uri="{FF2B5EF4-FFF2-40B4-BE49-F238E27FC236}">
                <a16:creationId xmlns:a16="http://schemas.microsoft.com/office/drawing/2014/main" id="{1AE99AB6-2DD3-4045-92BE-D74C67E92C12}"/>
              </a:ext>
            </a:extLst>
          </p:cNvPr>
          <p:cNvSpPr>
            <a:spLocks noGrp="1"/>
          </p:cNvSpPr>
          <p:nvPr>
            <p:ph type="body" sz="quarter" idx="12" hasCustomPrompt="1"/>
          </p:nvPr>
        </p:nvSpPr>
        <p:spPr>
          <a:xfrm>
            <a:off x="887294" y="2198077"/>
            <a:ext cx="4480477" cy="3177198"/>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12" name="Text Placeholder 2">
            <a:extLst>
              <a:ext uri="{FF2B5EF4-FFF2-40B4-BE49-F238E27FC236}">
                <a16:creationId xmlns:a16="http://schemas.microsoft.com/office/drawing/2014/main" id="{B369730A-BDE0-42C1-83C0-D6218291B5B2}"/>
              </a:ext>
            </a:extLst>
          </p:cNvPr>
          <p:cNvSpPr>
            <a:spLocks noGrp="1"/>
          </p:cNvSpPr>
          <p:nvPr>
            <p:ph type="body" sz="quarter" idx="13" hasCustomPrompt="1"/>
          </p:nvPr>
        </p:nvSpPr>
        <p:spPr>
          <a:xfrm>
            <a:off x="891344"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13" name="Text Placeholder 2">
            <a:extLst>
              <a:ext uri="{FF2B5EF4-FFF2-40B4-BE49-F238E27FC236}">
                <a16:creationId xmlns:a16="http://schemas.microsoft.com/office/drawing/2014/main" id="{98F632C9-B1E8-4B0C-ADD5-788543845248}"/>
              </a:ext>
            </a:extLst>
          </p:cNvPr>
          <p:cNvSpPr>
            <a:spLocks noGrp="1"/>
          </p:cNvSpPr>
          <p:nvPr>
            <p:ph type="body" sz="quarter" idx="14" hasCustomPrompt="1"/>
          </p:nvPr>
        </p:nvSpPr>
        <p:spPr>
          <a:xfrm>
            <a:off x="891344"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14" name="Text Placeholder 19">
            <a:extLst>
              <a:ext uri="{FF2B5EF4-FFF2-40B4-BE49-F238E27FC236}">
                <a16:creationId xmlns:a16="http://schemas.microsoft.com/office/drawing/2014/main" id="{E4920131-66A1-3447-9782-1BBEB8E426FB}"/>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34046164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KS 3 Lists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0EAD7A-C09F-4E13-862A-92DE6804B54F}"/>
              </a:ext>
            </a:extLst>
          </p:cNvPr>
          <p:cNvSpPr/>
          <p:nvPr userDrawn="1"/>
        </p:nvSpPr>
        <p:spPr>
          <a:xfrm>
            <a:off x="2" y="1112444"/>
            <a:ext cx="12188823" cy="54407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23B4F3F-D801-4D97-8F62-0F907053F9AE}"/>
              </a:ext>
            </a:extLst>
          </p:cNvPr>
          <p:cNvSpPr/>
          <p:nvPr userDrawn="1"/>
        </p:nvSpPr>
        <p:spPr>
          <a:xfrm>
            <a:off x="4068119" y="1112446"/>
            <a:ext cx="4052589" cy="5440754"/>
          </a:xfrm>
          <a:prstGeom prst="rect">
            <a:avLst/>
          </a:prstGeom>
          <a:solidFill>
            <a:srgbClr val="D9D9D9">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A6C52A-9905-4699-BCDF-B708D6D1652E}"/>
              </a:ext>
            </a:extLst>
          </p:cNvPr>
          <p:cNvSpPr txBox="1"/>
          <p:nvPr userDrawn="1"/>
        </p:nvSpPr>
        <p:spPr>
          <a:xfrm>
            <a:off x="49883" y="6553200"/>
            <a:ext cx="325645" cy="261610"/>
          </a:xfrm>
          <a:prstGeom prst="rect">
            <a:avLst/>
          </a:prstGeom>
          <a:noFill/>
        </p:spPr>
        <p:txBody>
          <a:bodyPr wrap="none" rtlCol="0">
            <a:spAutoFit/>
          </a:bodyPr>
          <a:lstStyle/>
          <a:p>
            <a:pPr marL="0" marR="0" lvl="0" indent="0" defTabSz="914126" rtl="0" eaLnBrk="1" fontAlgn="auto" latinLnBrk="0" hangingPunct="1">
              <a:lnSpc>
                <a:spcPct val="100000"/>
              </a:lnSpc>
              <a:spcBef>
                <a:spcPts val="0"/>
              </a:spcBef>
              <a:spcAft>
                <a:spcPts val="0"/>
              </a:spcAft>
              <a:buClrTx/>
              <a:buSzTx/>
              <a:buFontTx/>
              <a:buNone/>
              <a:tabLst/>
              <a:defRPr/>
            </a:pPr>
            <a:fld id="{46655B4B-1299-CB45-9C20-FE176FFDD7AA}" type="slidenum">
              <a:rPr kumimoji="0" lang="en-US" sz="1100" b="0" i="0" u="none" strike="noStrike" kern="1200" cap="none" spc="0" normalizeH="0" baseline="0" noProof="0" smtClean="0">
                <a:ln>
                  <a:noFill/>
                </a:ln>
                <a:solidFill>
                  <a:schemeClr val="tx1">
                    <a:lumMod val="50000"/>
                    <a:lumOff val="50000"/>
                  </a:schemeClr>
                </a:solidFill>
                <a:effectLst/>
                <a:uLnTx/>
                <a:uFillTx/>
                <a:latin typeface="Source Sans Pro Light" panose="020B0403030403020204" pitchFamily="34" charset="0"/>
                <a:ea typeface="+mn-ea"/>
                <a:cs typeface="Roboto Light"/>
              </a:rPr>
              <a:pPr marL="0" marR="0" lvl="0" indent="0" defTabSz="914126"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endParaRPr>
          </a:p>
        </p:txBody>
      </p:sp>
      <p:sp>
        <p:nvSpPr>
          <p:cNvPr id="18" name="Title Placeholder 1">
            <a:extLst>
              <a:ext uri="{FF2B5EF4-FFF2-40B4-BE49-F238E27FC236}">
                <a16:creationId xmlns:a16="http://schemas.microsoft.com/office/drawing/2014/main" id="{2B640A6B-D499-483E-9A2B-B327C6551AE9}"/>
              </a:ext>
            </a:extLst>
          </p:cNvPr>
          <p:cNvSpPr>
            <a:spLocks noGrp="1"/>
          </p:cNvSpPr>
          <p:nvPr>
            <p:ph type="title" hasCustomPrompt="1"/>
          </p:nvPr>
        </p:nvSpPr>
        <p:spPr>
          <a:xfrm>
            <a:off x="551955" y="204234"/>
            <a:ext cx="10512862" cy="520418"/>
          </a:xfrm>
          <a:prstGeom prst="rect">
            <a:avLst/>
          </a:prstGeom>
        </p:spPr>
        <p:txBody>
          <a:bodyPr vert="horz" lIns="91440" tIns="45720" rIns="91440" bIns="45720" rtlCol="0" anchor="ctr">
            <a:normAutofit/>
          </a:bodyPr>
          <a:lstStyle>
            <a:lvl1pPr>
              <a:defRPr sz="2799">
                <a:solidFill>
                  <a:srgbClr val="38567B"/>
                </a:solidFill>
                <a:latin typeface="+mj-lt"/>
              </a:defRPr>
            </a:lvl1pPr>
          </a:lstStyle>
          <a:p>
            <a:r>
              <a:rPr lang="en-US"/>
              <a:t>Title</a:t>
            </a:r>
          </a:p>
        </p:txBody>
      </p:sp>
      <p:sp>
        <p:nvSpPr>
          <p:cNvPr id="20" name="Text Placeholder 13">
            <a:extLst>
              <a:ext uri="{FF2B5EF4-FFF2-40B4-BE49-F238E27FC236}">
                <a16:creationId xmlns:a16="http://schemas.microsoft.com/office/drawing/2014/main" id="{0D9B3DAA-A3BE-4E62-874A-69EEC9E0248C}"/>
              </a:ext>
            </a:extLst>
          </p:cNvPr>
          <p:cNvSpPr>
            <a:spLocks noGrp="1"/>
          </p:cNvSpPr>
          <p:nvPr>
            <p:ph type="body" sz="quarter" idx="12" hasCustomPrompt="1"/>
          </p:nvPr>
        </p:nvSpPr>
        <p:spPr>
          <a:xfrm>
            <a:off x="336454"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 name="Text Placeholder 2">
            <a:extLst>
              <a:ext uri="{FF2B5EF4-FFF2-40B4-BE49-F238E27FC236}">
                <a16:creationId xmlns:a16="http://schemas.microsoft.com/office/drawing/2014/main" id="{7A9C8961-C302-45CB-A6C6-F6F6A2D80F11}"/>
              </a:ext>
            </a:extLst>
          </p:cNvPr>
          <p:cNvSpPr>
            <a:spLocks noGrp="1"/>
          </p:cNvSpPr>
          <p:nvPr>
            <p:ph type="body" sz="quarter" idx="13" hasCustomPrompt="1"/>
          </p:nvPr>
        </p:nvSpPr>
        <p:spPr>
          <a:xfrm>
            <a:off x="340503"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21" name="Text Placeholder 2">
            <a:extLst>
              <a:ext uri="{FF2B5EF4-FFF2-40B4-BE49-F238E27FC236}">
                <a16:creationId xmlns:a16="http://schemas.microsoft.com/office/drawing/2014/main" id="{890A7C1B-E9EC-4FCF-A789-9AE8164A2DB4}"/>
              </a:ext>
            </a:extLst>
          </p:cNvPr>
          <p:cNvSpPr>
            <a:spLocks noGrp="1"/>
          </p:cNvSpPr>
          <p:nvPr>
            <p:ph type="body" sz="quarter" idx="14" hasCustomPrompt="1"/>
          </p:nvPr>
        </p:nvSpPr>
        <p:spPr>
          <a:xfrm>
            <a:off x="340503"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8" name="Text Placeholder 13">
            <a:extLst>
              <a:ext uri="{FF2B5EF4-FFF2-40B4-BE49-F238E27FC236}">
                <a16:creationId xmlns:a16="http://schemas.microsoft.com/office/drawing/2014/main" id="{08FBDDC9-489D-4CAB-B3BF-4E44EE85FCE9}"/>
              </a:ext>
            </a:extLst>
          </p:cNvPr>
          <p:cNvSpPr>
            <a:spLocks noGrp="1"/>
          </p:cNvSpPr>
          <p:nvPr>
            <p:ph type="body" sz="quarter" idx="15" hasCustomPrompt="1"/>
          </p:nvPr>
        </p:nvSpPr>
        <p:spPr>
          <a:xfrm>
            <a:off x="4456034"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29" name="Text Placeholder 2">
            <a:extLst>
              <a:ext uri="{FF2B5EF4-FFF2-40B4-BE49-F238E27FC236}">
                <a16:creationId xmlns:a16="http://schemas.microsoft.com/office/drawing/2014/main" id="{3952A338-5639-4E63-8086-538999CD82A3}"/>
              </a:ext>
            </a:extLst>
          </p:cNvPr>
          <p:cNvSpPr>
            <a:spLocks noGrp="1"/>
          </p:cNvSpPr>
          <p:nvPr>
            <p:ph type="body" sz="quarter" idx="16" hasCustomPrompt="1"/>
          </p:nvPr>
        </p:nvSpPr>
        <p:spPr>
          <a:xfrm>
            <a:off x="4460083"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30" name="Text Placeholder 2">
            <a:extLst>
              <a:ext uri="{FF2B5EF4-FFF2-40B4-BE49-F238E27FC236}">
                <a16:creationId xmlns:a16="http://schemas.microsoft.com/office/drawing/2014/main" id="{558BD8FB-27A5-497E-8B95-51CE7B2C9486}"/>
              </a:ext>
            </a:extLst>
          </p:cNvPr>
          <p:cNvSpPr>
            <a:spLocks noGrp="1"/>
          </p:cNvSpPr>
          <p:nvPr>
            <p:ph type="body" sz="quarter" idx="17" hasCustomPrompt="1"/>
          </p:nvPr>
        </p:nvSpPr>
        <p:spPr>
          <a:xfrm>
            <a:off x="4460083"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31" name="Text Placeholder 13">
            <a:extLst>
              <a:ext uri="{FF2B5EF4-FFF2-40B4-BE49-F238E27FC236}">
                <a16:creationId xmlns:a16="http://schemas.microsoft.com/office/drawing/2014/main" id="{850B40D1-E798-441B-AD5B-383D8F5B48E8}"/>
              </a:ext>
            </a:extLst>
          </p:cNvPr>
          <p:cNvSpPr>
            <a:spLocks noGrp="1"/>
          </p:cNvSpPr>
          <p:nvPr>
            <p:ph type="body" sz="quarter" idx="18" hasCustomPrompt="1"/>
          </p:nvPr>
        </p:nvSpPr>
        <p:spPr>
          <a:xfrm>
            <a:off x="8440837" y="2198077"/>
            <a:ext cx="3355361" cy="3684522"/>
          </a:xfrm>
        </p:spPr>
        <p:txBody>
          <a:bodyPr anchor="t">
            <a:normAutofit/>
          </a:bodyPr>
          <a:lstStyle>
            <a:lvl1pPr marL="285664" indent="-285664">
              <a:buFont typeface="Arial" panose="020B0604020202020204" pitchFamily="34" charset="0"/>
              <a:buChar char="•"/>
              <a:defRPr sz="1400">
                <a:latin typeface="+mn-lt"/>
              </a:defRPr>
            </a:lvl1pPr>
          </a:lstStyle>
          <a:p>
            <a:pPr lvl="0"/>
            <a:r>
              <a:rPr lang="en-US"/>
              <a:t>List item</a:t>
            </a:r>
          </a:p>
          <a:p>
            <a:pPr lvl="0"/>
            <a:r>
              <a:rPr lang="en-US"/>
              <a:t>List item</a:t>
            </a:r>
          </a:p>
          <a:p>
            <a:pPr lvl="0"/>
            <a:r>
              <a:rPr lang="en-US"/>
              <a:t>List item</a:t>
            </a:r>
          </a:p>
          <a:p>
            <a:pPr lvl="0"/>
            <a:r>
              <a:rPr lang="en-US"/>
              <a:t>List item</a:t>
            </a:r>
          </a:p>
          <a:p>
            <a:pPr lvl="0"/>
            <a:endParaRPr lang="en-US"/>
          </a:p>
        </p:txBody>
      </p:sp>
      <p:sp>
        <p:nvSpPr>
          <p:cNvPr id="32" name="Text Placeholder 2">
            <a:extLst>
              <a:ext uri="{FF2B5EF4-FFF2-40B4-BE49-F238E27FC236}">
                <a16:creationId xmlns:a16="http://schemas.microsoft.com/office/drawing/2014/main" id="{316CB40B-D528-43EE-B588-61A0E963B83C}"/>
              </a:ext>
            </a:extLst>
          </p:cNvPr>
          <p:cNvSpPr>
            <a:spLocks noGrp="1"/>
          </p:cNvSpPr>
          <p:nvPr>
            <p:ph type="body" sz="quarter" idx="19" hasCustomPrompt="1"/>
          </p:nvPr>
        </p:nvSpPr>
        <p:spPr>
          <a:xfrm>
            <a:off x="8444886" y="1482726"/>
            <a:ext cx="1693421" cy="258763"/>
          </a:xfrm>
        </p:spPr>
        <p:txBody>
          <a:bodyPr>
            <a:noAutofit/>
          </a:bodyPr>
          <a:lstStyle>
            <a:lvl1pPr marL="0" indent="0">
              <a:buNone/>
              <a:defRPr sz="1799">
                <a:solidFill>
                  <a:srgbClr val="7B9D6A"/>
                </a:solidFill>
                <a:latin typeface="+mj-lt"/>
              </a:defRPr>
            </a:lvl1pPr>
          </a:lstStyle>
          <a:p>
            <a:pPr lvl="0"/>
            <a:r>
              <a:rPr lang="en-US"/>
              <a:t>Title</a:t>
            </a:r>
          </a:p>
        </p:txBody>
      </p:sp>
      <p:sp>
        <p:nvSpPr>
          <p:cNvPr id="33" name="Text Placeholder 2">
            <a:extLst>
              <a:ext uri="{FF2B5EF4-FFF2-40B4-BE49-F238E27FC236}">
                <a16:creationId xmlns:a16="http://schemas.microsoft.com/office/drawing/2014/main" id="{4CF14DAC-5C22-4320-BE24-C364375F880C}"/>
              </a:ext>
            </a:extLst>
          </p:cNvPr>
          <p:cNvSpPr>
            <a:spLocks noGrp="1"/>
          </p:cNvSpPr>
          <p:nvPr>
            <p:ph type="body" sz="quarter" idx="20" hasCustomPrompt="1"/>
          </p:nvPr>
        </p:nvSpPr>
        <p:spPr>
          <a:xfrm>
            <a:off x="8444886" y="1713962"/>
            <a:ext cx="1693421" cy="258763"/>
          </a:xfrm>
        </p:spPr>
        <p:txBody>
          <a:bodyPr>
            <a:noAutofit/>
          </a:bodyPr>
          <a:lstStyle>
            <a:lvl1pPr marL="0" indent="0">
              <a:buNone/>
              <a:defRPr sz="1200" i="1">
                <a:solidFill>
                  <a:srgbClr val="7B9D6A"/>
                </a:solidFill>
                <a:latin typeface="Source Sans Pro Light" panose="020B0403030403020204" pitchFamily="34" charset="0"/>
                <a:ea typeface="Source Sans Pro Light" panose="020B0403030403020204" pitchFamily="34" charset="0"/>
              </a:defRPr>
            </a:lvl1pPr>
          </a:lstStyle>
          <a:p>
            <a:pPr lvl="0"/>
            <a:r>
              <a:rPr lang="en-US"/>
              <a:t>Subtitle</a:t>
            </a:r>
          </a:p>
        </p:txBody>
      </p:sp>
      <p:sp>
        <p:nvSpPr>
          <p:cNvPr id="22" name="Text Placeholder 19">
            <a:extLst>
              <a:ext uri="{FF2B5EF4-FFF2-40B4-BE49-F238E27FC236}">
                <a16:creationId xmlns:a16="http://schemas.microsoft.com/office/drawing/2014/main" id="{1C6A2F0B-7C4A-C041-A032-B6E85C568DB2}"/>
              </a:ext>
            </a:extLst>
          </p:cNvPr>
          <p:cNvSpPr>
            <a:spLocks noGrp="1"/>
          </p:cNvSpPr>
          <p:nvPr>
            <p:ph type="body" sz="quarter" idx="10" hasCustomPrompt="1"/>
          </p:nvPr>
        </p:nvSpPr>
        <p:spPr>
          <a:xfrm>
            <a:off x="552306" y="620140"/>
            <a:ext cx="7103800" cy="285750"/>
          </a:xfrm>
          <a:prstGeom prst="rect">
            <a:avLst/>
          </a:prstGeom>
        </p:spPr>
        <p:txBody>
          <a:bodyPr>
            <a:noAutofit/>
          </a:bodyPr>
          <a:lstStyle>
            <a:lvl1pPr marL="0" indent="0">
              <a:buFontTx/>
              <a:buNone/>
              <a:defRPr sz="1500">
                <a:solidFill>
                  <a:schemeClr val="tx1">
                    <a:lumMod val="50000"/>
                    <a:lumOff val="50000"/>
                  </a:schemeClr>
                </a:solidFill>
                <a:latin typeface="Source Sans Pro Light" panose="020B0403030403020204" pitchFamily="34" charset="0"/>
                <a:ea typeface="Source Sans Pro Light" panose="020B0403030403020204" pitchFamily="34" charset="0"/>
              </a:defRPr>
            </a:lvl1pPr>
          </a:lstStyle>
          <a:p>
            <a:pPr lvl="0"/>
            <a:r>
              <a:rPr lang="en-US"/>
              <a:t>Subtitle</a:t>
            </a:r>
          </a:p>
        </p:txBody>
      </p:sp>
    </p:spTree>
    <p:extLst>
      <p:ext uri="{BB962C8B-B14F-4D97-AF65-F5344CB8AC3E}">
        <p14:creationId xmlns:p14="http://schemas.microsoft.com/office/powerpoint/2010/main" val="740478431"/>
      </p:ext>
    </p:extLst>
  </p:cSld>
  <p:clrMapOvr>
    <a:masterClrMapping/>
  </p:clrMapOvr>
  <p:extLst>
    <p:ext uri="{DCECCB84-F9BA-43D5-87BE-67443E8EF086}">
      <p15:sldGuideLst xmlns:p15="http://schemas.microsoft.com/office/powerpoint/2012/main">
        <p15:guide id="1" orient="horz" pos="2160">
          <p15:clr>
            <a:srgbClr val="FBAE40"/>
          </p15:clr>
        </p15:guide>
        <p15:guide id="2" pos="3480">
          <p15:clr>
            <a:srgbClr val="FBAE40"/>
          </p15:clr>
        </p15:guide>
        <p15:guide id="3" pos="72">
          <p15:clr>
            <a:srgbClr val="FBAE40"/>
          </p15:clr>
        </p15:guide>
        <p15:guide id="4" pos="7488">
          <p15:clr>
            <a:srgbClr val="FBAE40"/>
          </p15:clr>
        </p15:guide>
        <p15:guide id="5" orient="horz" pos="4128">
          <p15:clr>
            <a:srgbClr val="FBAE40"/>
          </p15:clr>
        </p15:guide>
        <p15:guide id="6" orient="horz" pos="4272">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A66AF1-84BA-4769-A3F8-3A04FEEB4BC6}"/>
              </a:ext>
            </a:extLst>
          </p:cNvPr>
          <p:cNvPicPr>
            <a:picLocks noChangeAspect="1"/>
          </p:cNvPicPr>
          <p:nvPr userDrawn="1"/>
        </p:nvPicPr>
        <p:blipFill rotWithShape="1">
          <a:blip r:embed="rId2"/>
          <a:srcRect l="-56174" r="38207"/>
          <a:stretch/>
        </p:blipFill>
        <p:spPr>
          <a:xfrm>
            <a:off x="-5405087" y="47502"/>
            <a:ext cx="11487146" cy="6762997"/>
          </a:xfrm>
          <a:prstGeom prst="flowChartManualOperation">
            <a:avLst/>
          </a:prstGeom>
          <a:effectLst>
            <a:innerShdw blurRad="444500" dist="317500">
              <a:prstClr val="black">
                <a:alpha val="50000"/>
              </a:prstClr>
            </a:innerShdw>
          </a:effectLst>
        </p:spPr>
      </p:pic>
      <p:grpSp>
        <p:nvGrpSpPr>
          <p:cNvPr id="6" name="Group 5">
            <a:extLst>
              <a:ext uri="{FF2B5EF4-FFF2-40B4-BE49-F238E27FC236}">
                <a16:creationId xmlns:a16="http://schemas.microsoft.com/office/drawing/2014/main" id="{5FBFA6AD-96BC-4E39-A149-7904307018C7}"/>
              </a:ext>
            </a:extLst>
          </p:cNvPr>
          <p:cNvGrpSpPr/>
          <p:nvPr userDrawn="1"/>
        </p:nvGrpSpPr>
        <p:grpSpPr>
          <a:xfrm>
            <a:off x="5976573" y="2816410"/>
            <a:ext cx="5379325" cy="1507021"/>
            <a:chOff x="1279273" y="2007727"/>
            <a:chExt cx="5380726" cy="1507021"/>
          </a:xfrm>
        </p:grpSpPr>
        <p:sp>
          <p:nvSpPr>
            <p:cNvPr id="7" name="TextBox 6">
              <a:extLst>
                <a:ext uri="{FF2B5EF4-FFF2-40B4-BE49-F238E27FC236}">
                  <a16:creationId xmlns:a16="http://schemas.microsoft.com/office/drawing/2014/main" id="{13DF18B2-351C-4BA0-8347-7288AB813378}"/>
                </a:ext>
              </a:extLst>
            </p:cNvPr>
            <p:cNvSpPr txBox="1"/>
            <p:nvPr/>
          </p:nvSpPr>
          <p:spPr>
            <a:xfrm>
              <a:off x="1279273" y="2007727"/>
              <a:ext cx="3647152" cy="646203"/>
            </a:xfrm>
            <a:prstGeom prst="rect">
              <a:avLst/>
            </a:prstGeom>
            <a:noFill/>
          </p:spPr>
          <p:txBody>
            <a:bodyPr wrap="none" rtlCol="0">
              <a:spAutoFit/>
            </a:bodyPr>
            <a:lstStyle/>
            <a:p>
              <a:r>
                <a:rPr lang="en-US" sz="3599">
                  <a:solidFill>
                    <a:srgbClr val="38567B"/>
                  </a:solidFill>
                  <a:latin typeface="Helvetica Neue Thin" panose="020B0403020202020204" pitchFamily="34" charset="0"/>
                  <a:ea typeface="Helvetica Neue Thin" panose="020B0403020202020204" pitchFamily="34" charset="0"/>
                  <a:cs typeface="Roboto Thin" panose="02000000000000000000" pitchFamily="2" charset="0"/>
                </a:rPr>
                <a:t>Do you have any</a:t>
              </a:r>
            </a:p>
          </p:txBody>
        </p:sp>
        <p:sp>
          <p:nvSpPr>
            <p:cNvPr id="8" name="Rectangle 7">
              <a:extLst>
                <a:ext uri="{FF2B5EF4-FFF2-40B4-BE49-F238E27FC236}">
                  <a16:creationId xmlns:a16="http://schemas.microsoft.com/office/drawing/2014/main" id="{7EA4CE44-005B-4AF4-B08A-66A3529FD845}"/>
                </a:ext>
              </a:extLst>
            </p:cNvPr>
            <p:cNvSpPr/>
            <p:nvPr/>
          </p:nvSpPr>
          <p:spPr>
            <a:xfrm>
              <a:off x="3609164" y="2745307"/>
              <a:ext cx="3050835" cy="769441"/>
            </a:xfrm>
            <a:prstGeom prst="rect">
              <a:avLst/>
            </a:prstGeom>
          </p:spPr>
          <p:txBody>
            <a:bodyPr wrap="none">
              <a:spAutoFit/>
            </a:bodyPr>
            <a:lstStyle/>
            <a:p>
              <a:pPr algn="r"/>
              <a:r>
                <a:rPr lang="en-US" sz="4399">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Questions?</a:t>
              </a:r>
            </a:p>
          </p:txBody>
        </p:sp>
      </p:grpSp>
    </p:spTree>
    <p:extLst>
      <p:ext uri="{BB962C8B-B14F-4D97-AF65-F5344CB8AC3E}">
        <p14:creationId xmlns:p14="http://schemas.microsoft.com/office/powerpoint/2010/main" val="4235995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5096"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5986"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6898"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184"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p:cNvSpPr>
            <a:spLocks noGrp="1"/>
          </p:cNvSpPr>
          <p:nvPr>
            <p:ph type="body" sz="quarter" idx="15"/>
          </p:nvPr>
        </p:nvSpPr>
        <p:spPr>
          <a:xfrm>
            <a:off x="3555096"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p:cNvSpPr>
            <a:spLocks noGrp="1"/>
          </p:cNvSpPr>
          <p:nvPr>
            <p:ph type="body" sz="quarter" idx="16"/>
          </p:nvPr>
        </p:nvSpPr>
        <p:spPr>
          <a:xfrm>
            <a:off x="6195986"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p:cNvSpPr>
            <a:spLocks noGrp="1"/>
          </p:cNvSpPr>
          <p:nvPr>
            <p:ph type="body" sz="quarter" idx="17"/>
          </p:nvPr>
        </p:nvSpPr>
        <p:spPr>
          <a:xfrm>
            <a:off x="8836898" y="4980610"/>
            <a:ext cx="24377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4"/>
          <p:cNvSpPr>
            <a:spLocks noGrp="1"/>
          </p:cNvSpPr>
          <p:nvPr>
            <p:ph type="body" sz="quarter" idx="18"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27904590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44"/>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60" y="1397044"/>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44"/>
            <a:ext cx="332754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84" y="4980610"/>
            <a:ext cx="332754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4430660" y="4980610"/>
            <a:ext cx="332754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6"/>
          </p:nvPr>
        </p:nvSpPr>
        <p:spPr>
          <a:xfrm>
            <a:off x="7947114" y="4980610"/>
            <a:ext cx="332754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1806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44"/>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60" y="1397044"/>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44"/>
            <a:ext cx="332754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84" y="4980610"/>
            <a:ext cx="332754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4430660" y="4980610"/>
            <a:ext cx="332754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6"/>
          </p:nvPr>
        </p:nvSpPr>
        <p:spPr>
          <a:xfrm>
            <a:off x="7947114" y="4980610"/>
            <a:ext cx="332754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8"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63894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6821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44"/>
            <a:ext cx="5084265"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421" y="1397044"/>
            <a:ext cx="5084265"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84" y="4980610"/>
            <a:ext cx="50842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6190421" y="4980610"/>
            <a:ext cx="50842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3281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44"/>
            <a:ext cx="5084265"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421" y="1397044"/>
            <a:ext cx="5084265"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84" y="4980610"/>
            <a:ext cx="50842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6190421" y="4980610"/>
            <a:ext cx="5084265"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p:cNvSpPr>
            <a:spLocks noGrp="1"/>
          </p:cNvSpPr>
          <p:nvPr>
            <p:ph type="body" sz="quarter" idx="18"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923581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3555096"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5986"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6898"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162"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4058"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3955"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3851"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094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3555096"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5986"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6898" y="1397045"/>
            <a:ext cx="2437765"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162"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4058"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3955"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3851" y="3055281"/>
            <a:ext cx="2440812"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22"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2057895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60"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184" y="3055281"/>
            <a:ext cx="3327549"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60" y="3055281"/>
            <a:ext cx="3327549"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3055281"/>
            <a:ext cx="3327549"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8786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60"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184" y="3055281"/>
            <a:ext cx="3327549"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60" y="3055281"/>
            <a:ext cx="3327549"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3055281"/>
            <a:ext cx="3327549"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p:cNvSpPr>
            <a:spLocks noGrp="1"/>
          </p:cNvSpPr>
          <p:nvPr>
            <p:ph type="body" sz="quarter" idx="21"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7227834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421"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162" y="3055281"/>
            <a:ext cx="5082740"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3055281"/>
            <a:ext cx="5082740"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3219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421"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162" y="3055281"/>
            <a:ext cx="5082740"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3055281"/>
            <a:ext cx="5082740"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20"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1550608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3146" y="1397045"/>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4058" y="139704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4970" y="139704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5882" y="139704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146" y="4717052"/>
            <a:ext cx="2440812"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3043" y="4717052"/>
            <a:ext cx="2440812"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2939" y="4717052"/>
            <a:ext cx="2440812"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2835" y="4717052"/>
            <a:ext cx="2440812"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p:cNvSpPr>
            <a:spLocks noGrp="1"/>
          </p:cNvSpPr>
          <p:nvPr>
            <p:ph type="pic" sz="quarter" idx="22"/>
          </p:nvPr>
        </p:nvSpPr>
        <p:spPr>
          <a:xfrm>
            <a:off x="913146" y="3057006"/>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12" name="Picture Placeholder 3"/>
          <p:cNvSpPr>
            <a:spLocks noGrp="1"/>
          </p:cNvSpPr>
          <p:nvPr>
            <p:ph type="pic" sz="quarter" idx="23"/>
          </p:nvPr>
        </p:nvSpPr>
        <p:spPr>
          <a:xfrm>
            <a:off x="3554058" y="3057006"/>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4970" y="3057006"/>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5882" y="3057006"/>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2900970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3146" y="1397045"/>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4058" y="139704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4970" y="139704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5882" y="139704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146" y="4717052"/>
            <a:ext cx="2440812"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3043" y="4717052"/>
            <a:ext cx="2440812"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2939" y="4717052"/>
            <a:ext cx="2440812"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2835" y="4717052"/>
            <a:ext cx="2440812"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p:cNvSpPr>
            <a:spLocks noGrp="1"/>
          </p:cNvSpPr>
          <p:nvPr>
            <p:ph type="pic" sz="quarter" idx="22"/>
          </p:nvPr>
        </p:nvSpPr>
        <p:spPr>
          <a:xfrm>
            <a:off x="913146" y="3057006"/>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12" name="Picture Placeholder 3"/>
          <p:cNvSpPr>
            <a:spLocks noGrp="1"/>
          </p:cNvSpPr>
          <p:nvPr>
            <p:ph type="pic" sz="quarter" idx="23"/>
          </p:nvPr>
        </p:nvSpPr>
        <p:spPr>
          <a:xfrm>
            <a:off x="3554058" y="3057006"/>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4970" y="3057006"/>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5882" y="3057006"/>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401374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14184" y="1452428"/>
            <a:ext cx="10360501"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1599826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60"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184" y="4720990"/>
            <a:ext cx="3327549"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60" y="4720990"/>
            <a:ext cx="3327549"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4720990"/>
            <a:ext cx="3327549"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3"/>
          <p:cNvSpPr>
            <a:spLocks noGrp="1"/>
          </p:cNvSpPr>
          <p:nvPr>
            <p:ph type="pic" sz="quarter" idx="23"/>
          </p:nvPr>
        </p:nvSpPr>
        <p:spPr>
          <a:xfrm>
            <a:off x="914184"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0660"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7114"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3031661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60"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184" y="4720990"/>
            <a:ext cx="3327549"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60" y="4720990"/>
            <a:ext cx="3327549"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4720990"/>
            <a:ext cx="3327549"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3"/>
          <p:cNvSpPr>
            <a:spLocks noGrp="1"/>
          </p:cNvSpPr>
          <p:nvPr>
            <p:ph type="pic" sz="quarter" idx="23"/>
          </p:nvPr>
        </p:nvSpPr>
        <p:spPr>
          <a:xfrm>
            <a:off x="914184"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0660"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7114"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1300281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5709"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1945"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162" y="4704450"/>
            <a:ext cx="5082740"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4704450"/>
            <a:ext cx="5082740"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3"/>
          <p:cNvSpPr>
            <a:spLocks noGrp="1"/>
          </p:cNvSpPr>
          <p:nvPr>
            <p:ph type="pic" sz="quarter" idx="24"/>
          </p:nvPr>
        </p:nvSpPr>
        <p:spPr>
          <a:xfrm>
            <a:off x="915709"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1945"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22230131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5709"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1945"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162" y="4704450"/>
            <a:ext cx="5082740"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4704450"/>
            <a:ext cx="5082740"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3"/>
          <p:cNvSpPr>
            <a:spLocks noGrp="1"/>
          </p:cNvSpPr>
          <p:nvPr>
            <p:ph type="pic" sz="quarter" idx="24"/>
          </p:nvPr>
        </p:nvSpPr>
        <p:spPr>
          <a:xfrm>
            <a:off x="915709"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1945"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41555907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6999"/>
            <a:ext cx="2437765"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96"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4604403"/>
            <a:ext cx="2440812"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4604403"/>
            <a:ext cx="2440812"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4604403"/>
            <a:ext cx="2440812"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4604403"/>
            <a:ext cx="2440812"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8708913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6999"/>
            <a:ext cx="2437765"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96"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4604403"/>
            <a:ext cx="2440812"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4604403"/>
            <a:ext cx="2440812"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4604403"/>
            <a:ext cx="2440812"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4604403"/>
            <a:ext cx="2440812"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13948652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6999"/>
            <a:ext cx="3327549"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60"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84" y="4912179"/>
            <a:ext cx="3327549"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60" y="4912179"/>
            <a:ext cx="3327549"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4912179"/>
            <a:ext cx="3327549" cy="750975"/>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043115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6999"/>
            <a:ext cx="3327549"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60"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84" y="4912179"/>
            <a:ext cx="3327549"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60" y="4912179"/>
            <a:ext cx="3327549"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4912179"/>
            <a:ext cx="3327549" cy="750975"/>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596848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421"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4912179"/>
            <a:ext cx="5082740"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4912179"/>
            <a:ext cx="5082740"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360889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421"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4912179"/>
            <a:ext cx="5082740"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4912179"/>
            <a:ext cx="5082740"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57084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7993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2437765"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96"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2982318"/>
            <a:ext cx="2440812"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2982318"/>
            <a:ext cx="2440812"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2982318"/>
            <a:ext cx="2440812"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2982318"/>
            <a:ext cx="2440812"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162" y="4212305"/>
            <a:ext cx="2440812"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4"/>
          </p:nvPr>
        </p:nvSpPr>
        <p:spPr>
          <a:xfrm>
            <a:off x="3554058" y="4212305"/>
            <a:ext cx="2440812"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3"/>
          <p:cNvSpPr>
            <a:spLocks noGrp="1"/>
          </p:cNvSpPr>
          <p:nvPr>
            <p:ph sz="quarter" idx="25"/>
          </p:nvPr>
        </p:nvSpPr>
        <p:spPr>
          <a:xfrm>
            <a:off x="6193955" y="4212305"/>
            <a:ext cx="2440812"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13"/>
          <p:cNvSpPr>
            <a:spLocks noGrp="1"/>
          </p:cNvSpPr>
          <p:nvPr>
            <p:ph sz="quarter" idx="26"/>
          </p:nvPr>
        </p:nvSpPr>
        <p:spPr>
          <a:xfrm>
            <a:off x="8833851" y="4212305"/>
            <a:ext cx="2440812"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800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2437765"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96"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7000"/>
            <a:ext cx="24377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2982318"/>
            <a:ext cx="2440812"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2982318"/>
            <a:ext cx="2440812"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2982318"/>
            <a:ext cx="2440812"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2982318"/>
            <a:ext cx="2440812"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14162" y="4212305"/>
            <a:ext cx="2440812"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4"/>
          </p:nvPr>
        </p:nvSpPr>
        <p:spPr>
          <a:xfrm>
            <a:off x="3554058" y="4212305"/>
            <a:ext cx="2440812"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3"/>
          <p:cNvSpPr>
            <a:spLocks noGrp="1"/>
          </p:cNvSpPr>
          <p:nvPr>
            <p:ph sz="quarter" idx="25"/>
          </p:nvPr>
        </p:nvSpPr>
        <p:spPr>
          <a:xfrm>
            <a:off x="6193955" y="4212305"/>
            <a:ext cx="2440812"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13"/>
          <p:cNvSpPr>
            <a:spLocks noGrp="1"/>
          </p:cNvSpPr>
          <p:nvPr>
            <p:ph sz="quarter" idx="26"/>
          </p:nvPr>
        </p:nvSpPr>
        <p:spPr>
          <a:xfrm>
            <a:off x="8833851" y="4212305"/>
            <a:ext cx="2440812"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4"/>
          <p:cNvSpPr>
            <a:spLocks noGrp="1"/>
          </p:cNvSpPr>
          <p:nvPr>
            <p:ph type="body" sz="quarter" idx="27"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28381673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3327549"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60"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84" y="3290095"/>
            <a:ext cx="3327549"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60" y="3290095"/>
            <a:ext cx="3327549"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3290095"/>
            <a:ext cx="3327549" cy="750975"/>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184" y="4212305"/>
            <a:ext cx="3327549"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4430660" y="4212305"/>
            <a:ext cx="3327549"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3"/>
          <p:cNvSpPr>
            <a:spLocks noGrp="1"/>
          </p:cNvSpPr>
          <p:nvPr>
            <p:ph sz="quarter" idx="20"/>
          </p:nvPr>
        </p:nvSpPr>
        <p:spPr>
          <a:xfrm>
            <a:off x="7947114" y="4212305"/>
            <a:ext cx="3327549"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p:cNvSpPr>
            <a:spLocks noGrp="1"/>
          </p:cNvSpPr>
          <p:nvPr>
            <p:ph type="body" sz="quarter" idx="24"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6248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3327549"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60"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84" y="3290095"/>
            <a:ext cx="3327549"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60" y="3290095"/>
            <a:ext cx="3327549"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3290095"/>
            <a:ext cx="3327549" cy="750975"/>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14184" y="4212305"/>
            <a:ext cx="3327549"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4430660" y="4212305"/>
            <a:ext cx="3327549"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3"/>
          <p:cNvSpPr>
            <a:spLocks noGrp="1"/>
          </p:cNvSpPr>
          <p:nvPr>
            <p:ph sz="quarter" idx="20"/>
          </p:nvPr>
        </p:nvSpPr>
        <p:spPr>
          <a:xfrm>
            <a:off x="7947114" y="4212305"/>
            <a:ext cx="3327549"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0612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421"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3290095"/>
            <a:ext cx="5082740"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3290095"/>
            <a:ext cx="5082740"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162" y="4212305"/>
            <a:ext cx="5082740"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6191923" y="4212305"/>
            <a:ext cx="5082740"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21556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84"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421" y="1397000"/>
            <a:ext cx="5084265"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3290095"/>
            <a:ext cx="5082740"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3290095"/>
            <a:ext cx="5082740"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14162" y="4212305"/>
            <a:ext cx="5082740"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6191923" y="4212305"/>
            <a:ext cx="5082740"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p:cNvSpPr>
            <a:spLocks noGrp="1"/>
          </p:cNvSpPr>
          <p:nvPr>
            <p:ph type="body" sz="quarter" idx="23"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230006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89"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3482803"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545077"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390368"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7452643"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1" name="Picture Placeholder 3"/>
          <p:cNvSpPr>
            <a:spLocks noGrp="1"/>
          </p:cNvSpPr>
          <p:nvPr>
            <p:ph type="pic" sz="quarter" idx="23"/>
          </p:nvPr>
        </p:nvSpPr>
        <p:spPr>
          <a:xfrm>
            <a:off x="9297934"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32" name="Content Placeholder 13"/>
          <p:cNvSpPr>
            <a:spLocks noGrp="1"/>
          </p:cNvSpPr>
          <p:nvPr>
            <p:ph sz="quarter" idx="24" hasCustomPrompt="1"/>
          </p:nvPr>
        </p:nvSpPr>
        <p:spPr>
          <a:xfrm>
            <a:off x="10360186"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89"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3482803"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4545077"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6390368"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7452643"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9" name="Picture Placeholder 3"/>
          <p:cNvSpPr>
            <a:spLocks noGrp="1"/>
          </p:cNvSpPr>
          <p:nvPr>
            <p:ph type="pic" sz="quarter" idx="31"/>
          </p:nvPr>
        </p:nvSpPr>
        <p:spPr>
          <a:xfrm>
            <a:off x="9297934"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0" name="Content Placeholder 13"/>
          <p:cNvSpPr>
            <a:spLocks noGrp="1"/>
          </p:cNvSpPr>
          <p:nvPr>
            <p:ph sz="quarter" idx="32" hasCustomPrompt="1"/>
          </p:nvPr>
        </p:nvSpPr>
        <p:spPr>
          <a:xfrm>
            <a:off x="10360186"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489"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3482803"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4545077"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6390368"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7452643"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7" name="Picture Placeholder 3"/>
          <p:cNvSpPr>
            <a:spLocks noGrp="1"/>
          </p:cNvSpPr>
          <p:nvPr>
            <p:ph type="pic" sz="quarter" idx="39"/>
          </p:nvPr>
        </p:nvSpPr>
        <p:spPr>
          <a:xfrm>
            <a:off x="9297934"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8" name="Content Placeholder 13"/>
          <p:cNvSpPr>
            <a:spLocks noGrp="1"/>
          </p:cNvSpPr>
          <p:nvPr>
            <p:ph sz="quarter" idx="40" hasCustomPrompt="1"/>
          </p:nvPr>
        </p:nvSpPr>
        <p:spPr>
          <a:xfrm>
            <a:off x="10360186"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31217343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489"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3482803"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545077"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390368"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7452643"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1" name="Picture Placeholder 3"/>
          <p:cNvSpPr>
            <a:spLocks noGrp="1"/>
          </p:cNvSpPr>
          <p:nvPr>
            <p:ph type="pic" sz="quarter" idx="23"/>
          </p:nvPr>
        </p:nvSpPr>
        <p:spPr>
          <a:xfrm>
            <a:off x="9297934"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32" name="Content Placeholder 13"/>
          <p:cNvSpPr>
            <a:spLocks noGrp="1"/>
          </p:cNvSpPr>
          <p:nvPr>
            <p:ph sz="quarter" idx="24" hasCustomPrompt="1"/>
          </p:nvPr>
        </p:nvSpPr>
        <p:spPr>
          <a:xfrm>
            <a:off x="10360186" y="1639789"/>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489"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3482803"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4545077"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6390368"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7452643"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9" name="Picture Placeholder 3"/>
          <p:cNvSpPr>
            <a:spLocks noGrp="1"/>
          </p:cNvSpPr>
          <p:nvPr>
            <p:ph type="pic" sz="quarter" idx="31"/>
          </p:nvPr>
        </p:nvSpPr>
        <p:spPr>
          <a:xfrm>
            <a:off x="9297934"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0" name="Content Placeholder 13"/>
          <p:cNvSpPr>
            <a:spLocks noGrp="1"/>
          </p:cNvSpPr>
          <p:nvPr>
            <p:ph sz="quarter" idx="32" hasCustomPrompt="1"/>
          </p:nvPr>
        </p:nvSpPr>
        <p:spPr>
          <a:xfrm>
            <a:off x="10360186" y="3153547"/>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489"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3482803"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4545077"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6390368"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7452643"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7" name="Picture Placeholder 3"/>
          <p:cNvSpPr>
            <a:spLocks noGrp="1"/>
          </p:cNvSpPr>
          <p:nvPr>
            <p:ph type="pic" sz="quarter" idx="39"/>
          </p:nvPr>
        </p:nvSpPr>
        <p:spPr>
          <a:xfrm>
            <a:off x="9297934"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US"/>
              <a:t>Click icon to add picture</a:t>
            </a:r>
          </a:p>
        </p:txBody>
      </p:sp>
      <p:sp>
        <p:nvSpPr>
          <p:cNvPr id="48" name="Content Placeholder 13"/>
          <p:cNvSpPr>
            <a:spLocks noGrp="1"/>
          </p:cNvSpPr>
          <p:nvPr>
            <p:ph sz="quarter" idx="40" hasCustomPrompt="1"/>
          </p:nvPr>
        </p:nvSpPr>
        <p:spPr>
          <a:xfrm>
            <a:off x="10360186" y="4667304"/>
            <a:ext cx="1378869"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6360201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512"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42"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512"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42"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15354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512"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4359189"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5425242"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8143141" y="4667304"/>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9212949"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570200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512"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42"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789"/>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512"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153548"/>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42"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15354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153547"/>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1" name="Picture Placeholder 3"/>
          <p:cNvSpPr>
            <a:spLocks noGrp="1"/>
          </p:cNvSpPr>
          <p:nvPr>
            <p:ph type="pic" sz="quarter" idx="33"/>
          </p:nvPr>
        </p:nvSpPr>
        <p:spPr>
          <a:xfrm>
            <a:off x="575237"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42" name="Content Placeholder 13"/>
          <p:cNvSpPr>
            <a:spLocks noGrp="1"/>
          </p:cNvSpPr>
          <p:nvPr>
            <p:ph sz="quarter" idx="34" hasCustomPrompt="1"/>
          </p:nvPr>
        </p:nvSpPr>
        <p:spPr>
          <a:xfrm>
            <a:off x="1637512"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3" name="Picture Placeholder 3"/>
          <p:cNvSpPr>
            <a:spLocks noGrp="1"/>
          </p:cNvSpPr>
          <p:nvPr>
            <p:ph type="pic" sz="quarter" idx="35"/>
          </p:nvPr>
        </p:nvSpPr>
        <p:spPr>
          <a:xfrm>
            <a:off x="4359189" y="4667305"/>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44" name="Content Placeholder 13"/>
          <p:cNvSpPr>
            <a:spLocks noGrp="1"/>
          </p:cNvSpPr>
          <p:nvPr>
            <p:ph sz="quarter" idx="36" hasCustomPrompt="1"/>
          </p:nvPr>
        </p:nvSpPr>
        <p:spPr>
          <a:xfrm>
            <a:off x="5425242"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5" name="Picture Placeholder 3"/>
          <p:cNvSpPr>
            <a:spLocks noGrp="1"/>
          </p:cNvSpPr>
          <p:nvPr>
            <p:ph type="pic" sz="quarter" idx="37"/>
          </p:nvPr>
        </p:nvSpPr>
        <p:spPr>
          <a:xfrm>
            <a:off x="8143141" y="4667304"/>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46" name="Content Placeholder 13"/>
          <p:cNvSpPr>
            <a:spLocks noGrp="1"/>
          </p:cNvSpPr>
          <p:nvPr>
            <p:ph sz="quarter" idx="38" hasCustomPrompt="1"/>
          </p:nvPr>
        </p:nvSpPr>
        <p:spPr>
          <a:xfrm>
            <a:off x="9212949" y="4667304"/>
            <a:ext cx="2313805"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334446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14184" y="1452428"/>
            <a:ext cx="10360501"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28539595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512" y="1639833"/>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42" y="1639833"/>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833"/>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512" y="3886620"/>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42" y="3886620"/>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886576"/>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886620"/>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13640125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1637512" y="1639833"/>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359189" y="1639790"/>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5425242" y="1639833"/>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8143141" y="1639789"/>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9212949" y="1639833"/>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1637512" y="3886620"/>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4359189" y="3886577"/>
            <a:ext cx="914162"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5425242" y="3886620"/>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7" name="Picture Placeholder 3"/>
          <p:cNvSpPr>
            <a:spLocks noGrp="1"/>
          </p:cNvSpPr>
          <p:nvPr>
            <p:ph type="pic" sz="quarter" idx="29"/>
          </p:nvPr>
        </p:nvSpPr>
        <p:spPr>
          <a:xfrm>
            <a:off x="8143141" y="3886576"/>
            <a:ext cx="914162"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8" name="Content Placeholder 13"/>
          <p:cNvSpPr>
            <a:spLocks noGrp="1"/>
          </p:cNvSpPr>
          <p:nvPr>
            <p:ph sz="quarter" idx="30" hasCustomPrompt="1"/>
          </p:nvPr>
        </p:nvSpPr>
        <p:spPr>
          <a:xfrm>
            <a:off x="9212949" y="3886620"/>
            <a:ext cx="2313805"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26570630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2294776" y="1639833"/>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6278168"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8001507" y="1639833"/>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2294776" y="3886620"/>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6278168"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8001507" y="3886620"/>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16479235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575237"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2294776" y="1639833"/>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6278168" y="1639790"/>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8001507" y="1639833"/>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3" name="Picture Placeholder 3"/>
          <p:cNvSpPr>
            <a:spLocks noGrp="1"/>
          </p:cNvSpPr>
          <p:nvPr>
            <p:ph type="pic" sz="quarter" idx="25"/>
          </p:nvPr>
        </p:nvSpPr>
        <p:spPr>
          <a:xfrm>
            <a:off x="575237"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34" name="Content Placeholder 13"/>
          <p:cNvSpPr>
            <a:spLocks noGrp="1"/>
          </p:cNvSpPr>
          <p:nvPr>
            <p:ph sz="quarter" idx="26" hasCustomPrompt="1"/>
          </p:nvPr>
        </p:nvSpPr>
        <p:spPr>
          <a:xfrm>
            <a:off x="2294776" y="3886620"/>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35" name="Picture Placeholder 3"/>
          <p:cNvSpPr>
            <a:spLocks noGrp="1"/>
          </p:cNvSpPr>
          <p:nvPr>
            <p:ph type="pic" sz="quarter" idx="27"/>
          </p:nvPr>
        </p:nvSpPr>
        <p:spPr>
          <a:xfrm>
            <a:off x="6278168" y="3886577"/>
            <a:ext cx="15337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36" name="Content Placeholder 13"/>
          <p:cNvSpPr>
            <a:spLocks noGrp="1"/>
          </p:cNvSpPr>
          <p:nvPr>
            <p:ph sz="quarter" idx="28" hasCustomPrompt="1"/>
          </p:nvPr>
        </p:nvSpPr>
        <p:spPr>
          <a:xfrm>
            <a:off x="8001507" y="3886620"/>
            <a:ext cx="3557751"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2188638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56381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575237" y="3257037"/>
            <a:ext cx="3376058"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5347770"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359212" y="3257037"/>
            <a:ext cx="3376058"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9131721"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8143141" y="3257037"/>
            <a:ext cx="3376058"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1616474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56381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575237" y="3257037"/>
            <a:ext cx="3376058"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5347770"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4359212" y="3257037"/>
            <a:ext cx="3376058"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9131721"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8143141" y="3257037"/>
            <a:ext cx="3376058"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20869243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221284"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719067"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024416"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3522199"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82754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6325330"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49" name="Text Placeholder 4"/>
          <p:cNvSpPr>
            <a:spLocks noGrp="1"/>
          </p:cNvSpPr>
          <p:nvPr>
            <p:ph type="body" sz="quarter" idx="41"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
        <p:nvSpPr>
          <p:cNvPr id="10" name="Picture Placeholder 3"/>
          <p:cNvSpPr>
            <a:spLocks noGrp="1"/>
          </p:cNvSpPr>
          <p:nvPr>
            <p:ph type="pic" sz="quarter" idx="42"/>
          </p:nvPr>
        </p:nvSpPr>
        <p:spPr>
          <a:xfrm>
            <a:off x="9630680"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p>
        </p:txBody>
      </p:sp>
      <p:sp>
        <p:nvSpPr>
          <p:cNvPr id="11" name="Content Placeholder 13"/>
          <p:cNvSpPr>
            <a:spLocks noGrp="1"/>
          </p:cNvSpPr>
          <p:nvPr>
            <p:ph sz="quarter" idx="43" hasCustomPrompt="1"/>
          </p:nvPr>
        </p:nvSpPr>
        <p:spPr>
          <a:xfrm>
            <a:off x="9128463"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40471359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1221284"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US"/>
              <a:t>Click icon to add picture</a:t>
            </a:r>
          </a:p>
        </p:txBody>
      </p:sp>
      <p:sp>
        <p:nvSpPr>
          <p:cNvPr id="14" name="Content Placeholder 13"/>
          <p:cNvSpPr>
            <a:spLocks noGrp="1"/>
          </p:cNvSpPr>
          <p:nvPr>
            <p:ph sz="quarter" idx="18" hasCustomPrompt="1"/>
          </p:nvPr>
        </p:nvSpPr>
        <p:spPr>
          <a:xfrm>
            <a:off x="719067"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7" name="Picture Placeholder 3"/>
          <p:cNvSpPr>
            <a:spLocks noGrp="1"/>
          </p:cNvSpPr>
          <p:nvPr>
            <p:ph type="pic" sz="quarter" idx="19"/>
          </p:nvPr>
        </p:nvSpPr>
        <p:spPr>
          <a:xfrm>
            <a:off x="4024416"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US"/>
              <a:t>Click icon to add picture</a:t>
            </a:r>
          </a:p>
        </p:txBody>
      </p:sp>
      <p:sp>
        <p:nvSpPr>
          <p:cNvPr id="28" name="Content Placeholder 13"/>
          <p:cNvSpPr>
            <a:spLocks noGrp="1"/>
          </p:cNvSpPr>
          <p:nvPr>
            <p:ph sz="quarter" idx="20" hasCustomPrompt="1"/>
          </p:nvPr>
        </p:nvSpPr>
        <p:spPr>
          <a:xfrm>
            <a:off x="3522199"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29" name="Picture Placeholder 3"/>
          <p:cNvSpPr>
            <a:spLocks noGrp="1"/>
          </p:cNvSpPr>
          <p:nvPr>
            <p:ph type="pic" sz="quarter" idx="21"/>
          </p:nvPr>
        </p:nvSpPr>
        <p:spPr>
          <a:xfrm>
            <a:off x="6827547" y="1639790"/>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US"/>
              <a:t>Click icon to add picture</a:t>
            </a:r>
          </a:p>
        </p:txBody>
      </p:sp>
      <p:sp>
        <p:nvSpPr>
          <p:cNvPr id="30" name="Content Placeholder 13"/>
          <p:cNvSpPr>
            <a:spLocks noGrp="1"/>
          </p:cNvSpPr>
          <p:nvPr>
            <p:ph sz="quarter" idx="22" hasCustomPrompt="1"/>
          </p:nvPr>
        </p:nvSpPr>
        <p:spPr>
          <a:xfrm>
            <a:off x="6325330"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
        <p:nvSpPr>
          <p:cNvPr id="10" name="Picture Placeholder 3"/>
          <p:cNvSpPr>
            <a:spLocks noGrp="1"/>
          </p:cNvSpPr>
          <p:nvPr>
            <p:ph type="pic" sz="quarter" idx="42"/>
          </p:nvPr>
        </p:nvSpPr>
        <p:spPr>
          <a:xfrm>
            <a:off x="9630680" y="1639789"/>
            <a:ext cx="1398896"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US"/>
              <a:t>Click icon to add picture</a:t>
            </a:r>
          </a:p>
        </p:txBody>
      </p:sp>
      <p:sp>
        <p:nvSpPr>
          <p:cNvPr id="11" name="Content Placeholder 13"/>
          <p:cNvSpPr>
            <a:spLocks noGrp="1"/>
          </p:cNvSpPr>
          <p:nvPr>
            <p:ph sz="quarter" idx="43" hasCustomPrompt="1"/>
          </p:nvPr>
        </p:nvSpPr>
        <p:spPr>
          <a:xfrm>
            <a:off x="9128463" y="3257037"/>
            <a:ext cx="2403330"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a:t>First </a:t>
            </a:r>
            <a:r>
              <a:rPr lang="en-US" err="1"/>
              <a:t>Lastname</a:t>
            </a:r>
            <a:endParaRPr lang="en-US"/>
          </a:p>
          <a:p>
            <a:pPr lvl="1"/>
            <a:r>
              <a:rPr lang="en-US"/>
              <a:t>Second level</a:t>
            </a:r>
          </a:p>
          <a:p>
            <a:pPr lvl="2"/>
            <a:r>
              <a:rPr lang="en-US"/>
              <a:t>Third level</a:t>
            </a:r>
          </a:p>
        </p:txBody>
      </p:sp>
    </p:spTree>
    <p:extLst>
      <p:ext uri="{BB962C8B-B14F-4D97-AF65-F5344CB8AC3E}">
        <p14:creationId xmlns:p14="http://schemas.microsoft.com/office/powerpoint/2010/main" val="1272298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184" y="280006"/>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3" y="1268759"/>
            <a:ext cx="2351647" cy="3535680"/>
          </a:xfrm>
          <a:solidFill>
            <a:schemeClr val="bg1">
              <a:lumMod val="95000"/>
            </a:schemeClr>
          </a:solidFill>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6256364" y="1268759"/>
            <a:ext cx="2351647" cy="3535680"/>
          </a:xfrm>
          <a:solidFill>
            <a:schemeClr val="bg1">
              <a:lumMod val="95000"/>
            </a:schemeClr>
          </a:solidFill>
        </p:spPr>
        <p:txBody>
          <a:bodyPr anchor="ctr">
            <a:normAutofit/>
          </a:bodyPr>
          <a:lstStyle>
            <a:lvl1pPr marL="0" indent="0" algn="ctr">
              <a:buNone/>
              <a:defRPr sz="1400"/>
            </a:lvl1pPr>
          </a:lstStyle>
          <a:p>
            <a:r>
              <a:rPr lang="en-US"/>
              <a:t>Click icon to add picture</a:t>
            </a:r>
          </a:p>
        </p:txBody>
      </p:sp>
      <p:sp>
        <p:nvSpPr>
          <p:cNvPr id="8" name="Text Placeholder 9"/>
          <p:cNvSpPr>
            <a:spLocks noGrp="1"/>
          </p:cNvSpPr>
          <p:nvPr>
            <p:ph type="body" sz="quarter" idx="14"/>
          </p:nvPr>
        </p:nvSpPr>
        <p:spPr>
          <a:xfrm>
            <a:off x="3466828" y="1268759"/>
            <a:ext cx="2479165"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p:cNvSpPr>
            <a:spLocks noGrp="1"/>
          </p:cNvSpPr>
          <p:nvPr>
            <p:ph type="body" sz="quarter" idx="15"/>
          </p:nvPr>
        </p:nvSpPr>
        <p:spPr>
          <a:xfrm>
            <a:off x="8795521" y="1268759"/>
            <a:ext cx="2479165"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9"/>
          <p:cNvSpPr>
            <a:spLocks noGrp="1"/>
          </p:cNvSpPr>
          <p:nvPr>
            <p:ph type="body" sz="quarter" idx="16"/>
          </p:nvPr>
        </p:nvSpPr>
        <p:spPr>
          <a:xfrm>
            <a:off x="914185" y="4980610"/>
            <a:ext cx="5031808"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p:cNvSpPr>
            <a:spLocks noGrp="1"/>
          </p:cNvSpPr>
          <p:nvPr>
            <p:ph type="body" sz="quarter" idx="17"/>
          </p:nvPr>
        </p:nvSpPr>
        <p:spPr>
          <a:xfrm>
            <a:off x="6256364" y="4980610"/>
            <a:ext cx="5018322"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2501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14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184" y="1452427"/>
            <a:ext cx="5078677"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452427"/>
            <a:ext cx="5078677"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0"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42220266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Title No Thinking Points">
    <p:spTree>
      <p:nvGrpSpPr>
        <p:cNvPr id="1" name=""/>
        <p:cNvGrpSpPr/>
        <p:nvPr/>
      </p:nvGrpSpPr>
      <p:grpSpPr>
        <a:xfrm>
          <a:off x="0" y="0"/>
          <a:ext cx="0" cy="0"/>
          <a:chOff x="0" y="0"/>
          <a:chExt cx="0" cy="0"/>
        </a:xfrm>
      </p:grpSpPr>
      <p:sp>
        <p:nvSpPr>
          <p:cNvPr id="2" name="Title 1"/>
          <p:cNvSpPr>
            <a:spLocks noGrp="1"/>
          </p:cNvSpPr>
          <p:nvPr>
            <p:ph type="title"/>
          </p:nvPr>
        </p:nvSpPr>
        <p:spPr>
          <a:xfrm>
            <a:off x="4" y="1"/>
            <a:ext cx="12188822" cy="914400"/>
          </a:xfrm>
          <a:noFill/>
        </p:spPr>
        <p:txBody>
          <a:bodyPr/>
          <a:lstStyle>
            <a:lvl1pPr>
              <a:defRPr/>
            </a:lvl1pPr>
          </a:lstStyle>
          <a:p>
            <a:r>
              <a:rPr lang="en-US"/>
              <a:t>Click to edit Master title style</a:t>
            </a:r>
          </a:p>
        </p:txBody>
      </p:sp>
      <p:sp>
        <p:nvSpPr>
          <p:cNvPr id="3" name="Rectangle 7"/>
          <p:cNvSpPr>
            <a:spLocks noGrp="1" noChangeArrowheads="1"/>
          </p:cNvSpPr>
          <p:nvPr>
            <p:ph type="subTitle" idx="1"/>
          </p:nvPr>
        </p:nvSpPr>
        <p:spPr bwMode="auto">
          <a:xfrm>
            <a:off x="304721" y="1219200"/>
            <a:ext cx="11884104" cy="4876800"/>
          </a:xfrm>
          <a:prstGeom prst="rect">
            <a:avLst/>
          </a:prstGeom>
          <a:noFill/>
          <a:ln>
            <a:miter lim="800000"/>
            <a:headEnd/>
            <a:tailEnd/>
          </a:ln>
        </p:spPr>
        <p:txBody>
          <a:bodyPr tIns="91440">
            <a:normAutofit/>
          </a:bodyPr>
          <a:lstStyle>
            <a:lvl1pPr marL="514338" indent="-514338" algn="l" rtl="0" eaLnBrk="0" fontAlgn="base" hangingPunct="0">
              <a:lnSpc>
                <a:spcPct val="80000"/>
              </a:lnSpc>
              <a:spcBef>
                <a:spcPts val="600"/>
              </a:spcBef>
              <a:spcAft>
                <a:spcPts val="600"/>
              </a:spcAft>
              <a:buSzPct val="100000"/>
              <a:buFont typeface="+mj-lt"/>
              <a:buAutoNum type="arabicPeriod"/>
              <a:defRPr lang="en-US" sz="3600" b="0" kern="0" spc="-11" baseline="0" dirty="0">
                <a:solidFill>
                  <a:schemeClr val="tx1"/>
                </a:solidFill>
                <a:latin typeface="+mj-lt"/>
                <a:ea typeface="+mn-ea"/>
                <a:cs typeface="+mn-cs"/>
              </a:defRPr>
            </a:lvl1pPr>
          </a:lstStyle>
          <a:p>
            <a:r>
              <a:rPr lang="en-US"/>
              <a:t>Click to edit Master subtitle style</a:t>
            </a:r>
          </a:p>
        </p:txBody>
      </p:sp>
    </p:spTree>
    <p:extLst>
      <p:ext uri="{BB962C8B-B14F-4D97-AF65-F5344CB8AC3E}">
        <p14:creationId xmlns:p14="http://schemas.microsoft.com/office/powerpoint/2010/main" val="1019441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548" y="1546099"/>
            <a:ext cx="11299041"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914400"/>
            <a:endParaRPr sz="1800">
              <a:solidFill>
                <a:srgbClr val="57565A"/>
              </a:solidFill>
              <a:latin typeface="Open Sans Light"/>
            </a:endParaRPr>
          </a:p>
        </p:txBody>
      </p:sp>
      <p:sp>
        <p:nvSpPr>
          <p:cNvPr id="9" name="Slide Number Placeholder 8"/>
          <p:cNvSpPr>
            <a:spLocks noGrp="1"/>
          </p:cNvSpPr>
          <p:nvPr>
            <p:ph type="sldNum" sz="quarter" idx="12"/>
          </p:nvPr>
        </p:nvSpPr>
        <p:spPr/>
        <p:txBody>
          <a:bodyPr/>
          <a:lstStyle/>
          <a:p>
            <a:pPr defTabSz="914400"/>
            <a:fld id="{E3F9CDB7-52C7-407A-9D61-3D60DE0C9C88}" type="slidenum">
              <a:rPr lang="en-US" sz="1800">
                <a:solidFill>
                  <a:srgbClr val="57565A"/>
                </a:solidFill>
                <a:latin typeface="Open Sans Light"/>
              </a:rPr>
              <a:pPr defTabSz="914400"/>
              <a:t>‹#›</a:t>
            </a:fld>
            <a:endParaRPr lang="en-US" sz="1800">
              <a:solidFill>
                <a:srgbClr val="57565A"/>
              </a:solidFill>
              <a:latin typeface="Open Sans Light"/>
            </a:endParaRPr>
          </a:p>
        </p:txBody>
      </p:sp>
      <p:sp>
        <p:nvSpPr>
          <p:cNvPr id="10" name="Text Placeholder 13"/>
          <p:cNvSpPr>
            <a:spLocks noGrp="1"/>
          </p:cNvSpPr>
          <p:nvPr>
            <p:ph type="body" sz="quarter" idx="19" hasCustomPrompt="1"/>
          </p:nvPr>
        </p:nvSpPr>
        <p:spPr>
          <a:xfrm>
            <a:off x="443548" y="1179576"/>
            <a:ext cx="11299041" cy="365760"/>
          </a:xfrm>
        </p:spPr>
        <p:txBody>
          <a:bodyPr/>
          <a:lstStyle>
            <a:lvl1pPr marL="0" indent="0">
              <a:buNone/>
              <a:defRPr sz="1600" b="0">
                <a:solidFill>
                  <a:schemeClr val="accent3"/>
                </a:solidFill>
              </a:defRPr>
            </a:lvl1pPr>
          </a:lstStyle>
          <a:p>
            <a:pPr lvl="0"/>
            <a:r>
              <a:rPr lang="en-US"/>
              <a:t>(enter value denomination)</a:t>
            </a:r>
          </a:p>
        </p:txBody>
      </p:sp>
      <p:sp>
        <p:nvSpPr>
          <p:cNvPr id="2" name="Title 1"/>
          <p:cNvSpPr>
            <a:spLocks noGrp="1"/>
          </p:cNvSpPr>
          <p:nvPr>
            <p:ph type="title"/>
          </p:nvPr>
        </p:nvSpPr>
        <p:spPr>
          <a:xfrm>
            <a:off x="443549" y="109732"/>
            <a:ext cx="11295782" cy="810923"/>
          </a:xfrm>
        </p:spPr>
        <p:txBody>
          <a:bodyPr/>
          <a:lstStyle/>
          <a:p>
            <a:r>
              <a:rPr lang="en-US"/>
              <a:t>Click to edit Master title style</a:t>
            </a:r>
          </a:p>
        </p:txBody>
      </p:sp>
    </p:spTree>
    <p:extLst>
      <p:ext uri="{BB962C8B-B14F-4D97-AF65-F5344CB8AC3E}">
        <p14:creationId xmlns:p14="http://schemas.microsoft.com/office/powerpoint/2010/main" val="5433946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p:spPr>
        <p:txBody>
          <a:bodyPr>
            <a:normAutofit/>
          </a:bodyPr>
          <a:lstStyle>
            <a:lvl1pPr>
              <a:defRPr sz="3599"/>
            </a:lvl1p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5" indent="0" algn="ctr">
              <a:buNone/>
              <a:defRPr>
                <a:solidFill>
                  <a:schemeClr val="tx1">
                    <a:tint val="75000"/>
                  </a:schemeClr>
                </a:solidFill>
              </a:defRPr>
            </a:lvl4pPr>
            <a:lvl5pPr marL="2437607" indent="0" algn="ctr">
              <a:buNone/>
              <a:defRPr>
                <a:solidFill>
                  <a:schemeClr val="tx1">
                    <a:tint val="75000"/>
                  </a:schemeClr>
                </a:solidFill>
              </a:defRPr>
            </a:lvl5pPr>
            <a:lvl6pPr marL="3047010" indent="0" algn="ctr">
              <a:buNone/>
              <a:defRPr>
                <a:solidFill>
                  <a:schemeClr val="tx1">
                    <a:tint val="75000"/>
                  </a:schemeClr>
                </a:solidFill>
              </a:defRPr>
            </a:lvl6pPr>
            <a:lvl7pPr marL="3656412"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403403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01932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14162" y="1452421"/>
            <a:ext cx="10360501"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6743624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25" indent="-228525">
              <a:spcBef>
                <a:spcPts val="1200"/>
              </a:spcBef>
              <a:buFont typeface="Arial" panose="020B0604020202020204" pitchFamily="34" charset="0"/>
              <a:buChar char="•"/>
              <a:defRPr sz="1600"/>
            </a:lvl2pPr>
            <a:lvl3pPr marL="476096" indent="-247570">
              <a:spcBef>
                <a:spcPts val="1200"/>
              </a:spcBef>
              <a:buFont typeface="Open Sans Light" panose="020B0306030504020204" pitchFamily="34" charset="0"/>
              <a:buChar char="–"/>
              <a:defRPr sz="1600"/>
            </a:lvl3pPr>
            <a:lvl4pPr marL="685577" indent="-228525">
              <a:spcBef>
                <a:spcPts val="1200"/>
              </a:spcBef>
              <a:buFont typeface="Arial" panose="020B0604020202020204" pitchFamily="34" charset="0"/>
              <a:buChar char="•"/>
              <a:defRPr sz="1600"/>
            </a:lvl4pPr>
            <a:lvl5pPr marL="914103" indent="-228525">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8729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14162" y="1452421"/>
            <a:ext cx="10360501" cy="4627563"/>
          </a:xfrm>
        </p:spPr>
        <p:txBody>
          <a:bodyPr numCol="2" spcCol="274320">
            <a:normAutofit/>
          </a:bodyPr>
          <a:lstStyle>
            <a:lvl1pPr marL="0" indent="0">
              <a:spcBef>
                <a:spcPts val="1200"/>
              </a:spcBef>
              <a:buNone/>
              <a:defRPr sz="1600"/>
            </a:lvl1pPr>
            <a:lvl2pPr marL="228525" indent="-228525">
              <a:spcBef>
                <a:spcPts val="1200"/>
              </a:spcBef>
              <a:buFont typeface="Arial" panose="020B0604020202020204" pitchFamily="34" charset="0"/>
              <a:buChar char="•"/>
              <a:defRPr sz="1600"/>
            </a:lvl2pPr>
            <a:lvl3pPr marL="457052" indent="-228525">
              <a:spcBef>
                <a:spcPts val="1200"/>
              </a:spcBef>
              <a:buFont typeface="Open Sans Light" panose="020B0306030504020204" pitchFamily="34" charset="0"/>
              <a:buChar char="–"/>
              <a:defRPr sz="1600"/>
            </a:lvl3pPr>
            <a:lvl4pPr marL="685577" indent="-228525">
              <a:spcBef>
                <a:spcPts val="1200"/>
              </a:spcBef>
              <a:buFont typeface="Arial" panose="020B0604020202020204" pitchFamily="34" charset="0"/>
              <a:buChar char="•"/>
              <a:defRPr sz="1600"/>
            </a:lvl4pPr>
            <a:lvl5pPr marL="914103" indent="-228525">
              <a:spcBef>
                <a:spcPts val="1200"/>
              </a:spcBef>
              <a:buFont typeface="Open Sans Light" panose="020B0306030504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22854984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162" y="1452421"/>
            <a:ext cx="5078677" cy="4525963"/>
          </a:xfrm>
        </p:spPr>
        <p:txBody>
          <a:bodyPr>
            <a:normAutofit/>
          </a:bodyPr>
          <a:lstStyle>
            <a:lvl1pPr>
              <a:defRPr sz="1999"/>
            </a:lvl1pPr>
            <a:lvl2pPr>
              <a:defRPr sz="1600"/>
            </a:lvl2pPr>
            <a:lvl3pPr>
              <a:defRPr sz="1600"/>
            </a:lvl3pPr>
            <a:lvl4pPr>
              <a:defRPr sz="1600"/>
            </a:lvl4pPr>
            <a:lvl5pPr>
              <a:defRPr sz="1600"/>
            </a:lvl5pPr>
            <a:lvl6pPr>
              <a:defRPr sz="2399"/>
            </a:lvl6pPr>
            <a:lvl7pPr>
              <a:defRPr sz="2399"/>
            </a:lvl7pPr>
            <a:lvl8pPr>
              <a:defRPr sz="2399"/>
            </a:lvl8pPr>
            <a:lvl9pPr>
              <a:defRPr sz="23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452421"/>
            <a:ext cx="5078677" cy="4525963"/>
          </a:xfrm>
        </p:spPr>
        <p:txBody>
          <a:bodyPr>
            <a:normAutofit/>
          </a:bodyPr>
          <a:lstStyle>
            <a:lvl1pPr>
              <a:defRPr sz="1999"/>
            </a:lvl1pPr>
            <a:lvl2pPr>
              <a:defRPr sz="1600"/>
            </a:lvl2pPr>
            <a:lvl3pPr>
              <a:defRPr sz="1600"/>
            </a:lvl3pPr>
            <a:lvl4pPr>
              <a:defRPr sz="1600"/>
            </a:lvl4pPr>
            <a:lvl5pPr>
              <a:defRPr sz="1600"/>
            </a:lvl5pPr>
            <a:lvl6pPr>
              <a:defRPr sz="2399"/>
            </a:lvl6pPr>
            <a:lvl7pPr>
              <a:defRPr sz="2399"/>
            </a:lvl7pPr>
            <a:lvl8pPr>
              <a:defRPr sz="2399"/>
            </a:lvl8pPr>
            <a:lvl9pPr>
              <a:defRPr sz="23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p:cNvSpPr>
            <a:spLocks noGrp="1"/>
          </p:cNvSpPr>
          <p:nvPr>
            <p:ph type="body" sz="quarter" idx="10"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8914218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162" y="1219201"/>
            <a:ext cx="5078677" cy="4525963"/>
          </a:xfrm>
        </p:spPr>
        <p:txBody>
          <a:bodyPr>
            <a:normAutofit/>
          </a:bodyPr>
          <a:lstStyle>
            <a:lvl1pPr>
              <a:defRPr sz="1999"/>
            </a:lvl1pPr>
            <a:lvl2pPr>
              <a:defRPr sz="1600"/>
            </a:lvl2pPr>
            <a:lvl3pPr>
              <a:defRPr sz="1600"/>
            </a:lvl3pPr>
            <a:lvl4pPr>
              <a:defRPr sz="1600"/>
            </a:lvl4pPr>
            <a:lvl5pPr>
              <a:defRPr sz="1600"/>
            </a:lvl5pPr>
            <a:lvl6pPr>
              <a:defRPr sz="2399"/>
            </a:lvl6pPr>
            <a:lvl7pPr>
              <a:defRPr sz="2399"/>
            </a:lvl7pPr>
            <a:lvl8pPr>
              <a:defRPr sz="2399"/>
            </a:lvl8pPr>
            <a:lvl9pPr>
              <a:defRPr sz="23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219201"/>
            <a:ext cx="5078677" cy="4525963"/>
          </a:xfrm>
        </p:spPr>
        <p:txBody>
          <a:bodyPr>
            <a:normAutofit/>
          </a:bodyPr>
          <a:lstStyle>
            <a:lvl1pPr>
              <a:defRPr sz="1999"/>
            </a:lvl1pPr>
            <a:lvl2pPr>
              <a:defRPr sz="1600"/>
            </a:lvl2pPr>
            <a:lvl3pPr>
              <a:defRPr sz="1600"/>
            </a:lvl3pPr>
            <a:lvl4pPr>
              <a:defRPr sz="1600"/>
            </a:lvl4pPr>
            <a:lvl5pPr>
              <a:defRPr sz="1600"/>
            </a:lvl5pPr>
            <a:lvl6pPr>
              <a:defRPr sz="2399"/>
            </a:lvl6pPr>
            <a:lvl7pPr>
              <a:defRPr sz="2399"/>
            </a:lvl7pPr>
            <a:lvl8pPr>
              <a:defRPr sz="2399"/>
            </a:lvl8pPr>
            <a:lvl9pPr>
              <a:defRPr sz="23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9864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162" y="1219200"/>
            <a:ext cx="5080794" cy="307776"/>
          </a:xfrm>
        </p:spPr>
        <p:txBody>
          <a:bodyPr wrap="square" anchor="b">
            <a:spAutoFit/>
          </a:bodyPr>
          <a:lstStyle>
            <a:lvl1pPr marL="0" indent="0">
              <a:spcBef>
                <a:spcPts val="0"/>
              </a:spcBef>
              <a:buNone/>
              <a:defRPr sz="1999" b="1"/>
            </a:lvl1pPr>
            <a:lvl2pPr marL="609402" indent="0">
              <a:buNone/>
              <a:defRPr sz="2666" b="1"/>
            </a:lvl2pPr>
            <a:lvl3pPr marL="1218804" indent="0">
              <a:buNone/>
              <a:defRPr sz="2399" b="1"/>
            </a:lvl3pPr>
            <a:lvl4pPr marL="1828205" indent="0">
              <a:buNone/>
              <a:defRPr sz="2132" b="1"/>
            </a:lvl4pPr>
            <a:lvl5pPr marL="2437607" indent="0">
              <a:buNone/>
              <a:defRPr sz="2132" b="1"/>
            </a:lvl5pPr>
            <a:lvl6pPr marL="3047010" indent="0">
              <a:buNone/>
              <a:defRPr sz="2132" b="1"/>
            </a:lvl6pPr>
            <a:lvl7pPr marL="3656412" indent="0">
              <a:buNone/>
              <a:defRPr sz="2132" b="1"/>
            </a:lvl7pPr>
            <a:lvl8pPr marL="4265813" indent="0">
              <a:buNone/>
              <a:defRPr sz="2132" b="1"/>
            </a:lvl8pPr>
            <a:lvl9pPr marL="4875215" indent="0">
              <a:buNone/>
              <a:defRPr sz="2132" b="1"/>
            </a:lvl9pPr>
          </a:lstStyle>
          <a:p>
            <a:pPr lvl="0"/>
            <a:r>
              <a:rPr lang="en-US"/>
              <a:t>Edit Master text styles</a:t>
            </a:r>
          </a:p>
        </p:txBody>
      </p:sp>
      <p:sp>
        <p:nvSpPr>
          <p:cNvPr id="4" name="Content Placeholder 3"/>
          <p:cNvSpPr>
            <a:spLocks noGrp="1"/>
          </p:cNvSpPr>
          <p:nvPr>
            <p:ph sz="half" idx="2"/>
          </p:nvPr>
        </p:nvSpPr>
        <p:spPr>
          <a:xfrm>
            <a:off x="914162" y="1560285"/>
            <a:ext cx="5080794" cy="4565877"/>
          </a:xfrm>
        </p:spPr>
        <p:txBody>
          <a:bodyPr>
            <a:normAutofit/>
          </a:bodyPr>
          <a:lstStyle>
            <a:lvl1pPr>
              <a:defRPr sz="1999"/>
            </a:lvl1pPr>
            <a:lvl2pPr>
              <a:defRPr sz="1600"/>
            </a:lvl2pPr>
            <a:lvl3pPr>
              <a:defRPr sz="1600"/>
            </a:lvl3pPr>
            <a:lvl4pPr>
              <a:defRPr sz="1600"/>
            </a:lvl4pPr>
            <a:lvl5pPr>
              <a:defRPr sz="1600"/>
            </a:lvl5pPr>
            <a:lvl6pPr>
              <a:defRPr sz="2132"/>
            </a:lvl6pPr>
            <a:lvl7pPr>
              <a:defRPr sz="2132"/>
            </a:lvl7pPr>
            <a:lvl8pPr>
              <a:defRPr sz="2132"/>
            </a:lvl8pPr>
            <a:lvl9pPr>
              <a:defRPr sz="213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219200"/>
            <a:ext cx="5082908" cy="307776"/>
          </a:xfrm>
        </p:spPr>
        <p:txBody>
          <a:bodyPr wrap="square" anchor="b">
            <a:spAutoFit/>
          </a:bodyPr>
          <a:lstStyle>
            <a:lvl1pPr marL="0" indent="0">
              <a:spcBef>
                <a:spcPts val="0"/>
              </a:spcBef>
              <a:buNone/>
              <a:defRPr sz="1999" b="1"/>
            </a:lvl1pPr>
            <a:lvl2pPr marL="609402" indent="0">
              <a:buNone/>
              <a:defRPr sz="2666" b="1"/>
            </a:lvl2pPr>
            <a:lvl3pPr marL="1218804" indent="0">
              <a:buNone/>
              <a:defRPr sz="2399" b="1"/>
            </a:lvl3pPr>
            <a:lvl4pPr marL="1828205" indent="0">
              <a:buNone/>
              <a:defRPr sz="2132" b="1"/>
            </a:lvl4pPr>
            <a:lvl5pPr marL="2437607" indent="0">
              <a:buNone/>
              <a:defRPr sz="2132" b="1"/>
            </a:lvl5pPr>
            <a:lvl6pPr marL="3047010" indent="0">
              <a:buNone/>
              <a:defRPr sz="2132" b="1"/>
            </a:lvl6pPr>
            <a:lvl7pPr marL="3656412" indent="0">
              <a:buNone/>
              <a:defRPr sz="2132" b="1"/>
            </a:lvl7pPr>
            <a:lvl8pPr marL="4265813" indent="0">
              <a:buNone/>
              <a:defRPr sz="2132" b="1"/>
            </a:lvl8pPr>
            <a:lvl9pPr marL="4875215" indent="0">
              <a:buNone/>
              <a:defRPr sz="2132" b="1"/>
            </a:lvl9pPr>
          </a:lstStyle>
          <a:p>
            <a:pPr lvl="0"/>
            <a:r>
              <a:rPr lang="en-US"/>
              <a:t>Edit Master text styles</a:t>
            </a:r>
          </a:p>
        </p:txBody>
      </p:sp>
      <p:sp>
        <p:nvSpPr>
          <p:cNvPr id="6" name="Content Placeholder 5"/>
          <p:cNvSpPr>
            <a:spLocks noGrp="1"/>
          </p:cNvSpPr>
          <p:nvPr>
            <p:ph sz="quarter" idx="4"/>
          </p:nvPr>
        </p:nvSpPr>
        <p:spPr>
          <a:xfrm>
            <a:off x="6191756" y="1560285"/>
            <a:ext cx="5082908" cy="4565877"/>
          </a:xfrm>
        </p:spPr>
        <p:txBody>
          <a:bodyPr>
            <a:normAutofit/>
          </a:bodyPr>
          <a:lstStyle>
            <a:lvl1pPr>
              <a:defRPr sz="1999"/>
            </a:lvl1pPr>
            <a:lvl2pPr>
              <a:defRPr sz="1600"/>
            </a:lvl2pPr>
            <a:lvl3pPr>
              <a:defRPr sz="1600"/>
            </a:lvl3pPr>
            <a:lvl4pPr>
              <a:defRPr sz="1600"/>
            </a:lvl4pPr>
            <a:lvl5pPr>
              <a:defRPr sz="1600"/>
            </a:lvl5pPr>
            <a:lvl6pPr>
              <a:defRPr sz="2132"/>
            </a:lvl6pPr>
            <a:lvl7pPr>
              <a:defRPr sz="2132"/>
            </a:lvl7pPr>
            <a:lvl8pPr>
              <a:defRPr sz="2132"/>
            </a:lvl8pPr>
            <a:lvl9pPr>
              <a:defRPr sz="213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04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184" y="1219204"/>
            <a:ext cx="5078677"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219204"/>
            <a:ext cx="5078677"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15166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162" y="1462284"/>
            <a:ext cx="5080794" cy="307776"/>
          </a:xfrm>
        </p:spPr>
        <p:txBody>
          <a:bodyPr wrap="square" anchor="b">
            <a:spAutoFit/>
          </a:bodyPr>
          <a:lstStyle>
            <a:lvl1pPr marL="0" indent="0">
              <a:spcBef>
                <a:spcPts val="0"/>
              </a:spcBef>
              <a:buNone/>
              <a:defRPr sz="1999" b="1"/>
            </a:lvl1pPr>
            <a:lvl2pPr marL="609402" indent="0">
              <a:buNone/>
              <a:defRPr sz="2666" b="1"/>
            </a:lvl2pPr>
            <a:lvl3pPr marL="1218804" indent="0">
              <a:buNone/>
              <a:defRPr sz="2399" b="1"/>
            </a:lvl3pPr>
            <a:lvl4pPr marL="1828205" indent="0">
              <a:buNone/>
              <a:defRPr sz="2132" b="1"/>
            </a:lvl4pPr>
            <a:lvl5pPr marL="2437607" indent="0">
              <a:buNone/>
              <a:defRPr sz="2132" b="1"/>
            </a:lvl5pPr>
            <a:lvl6pPr marL="3047010" indent="0">
              <a:buNone/>
              <a:defRPr sz="2132" b="1"/>
            </a:lvl6pPr>
            <a:lvl7pPr marL="3656412" indent="0">
              <a:buNone/>
              <a:defRPr sz="2132" b="1"/>
            </a:lvl7pPr>
            <a:lvl8pPr marL="4265813" indent="0">
              <a:buNone/>
              <a:defRPr sz="2132" b="1"/>
            </a:lvl8pPr>
            <a:lvl9pPr marL="4875215" indent="0">
              <a:buNone/>
              <a:defRPr sz="2132" b="1"/>
            </a:lvl9pPr>
          </a:lstStyle>
          <a:p>
            <a:pPr lvl="0"/>
            <a:r>
              <a:rPr lang="en-US"/>
              <a:t>Edit Master text styles</a:t>
            </a:r>
          </a:p>
        </p:txBody>
      </p:sp>
      <p:sp>
        <p:nvSpPr>
          <p:cNvPr id="4" name="Content Placeholder 3"/>
          <p:cNvSpPr>
            <a:spLocks noGrp="1"/>
          </p:cNvSpPr>
          <p:nvPr>
            <p:ph sz="half" idx="2"/>
          </p:nvPr>
        </p:nvSpPr>
        <p:spPr>
          <a:xfrm>
            <a:off x="914162" y="1803371"/>
            <a:ext cx="5080794" cy="4368831"/>
          </a:xfrm>
        </p:spPr>
        <p:txBody>
          <a:bodyPr>
            <a:normAutofit/>
          </a:bodyPr>
          <a:lstStyle>
            <a:lvl1pPr>
              <a:defRPr sz="1999"/>
            </a:lvl1pPr>
            <a:lvl2pPr>
              <a:defRPr sz="1600"/>
            </a:lvl2pPr>
            <a:lvl3pPr>
              <a:defRPr sz="1600"/>
            </a:lvl3pPr>
            <a:lvl4pPr>
              <a:defRPr sz="1600"/>
            </a:lvl4pPr>
            <a:lvl5pPr>
              <a:defRPr sz="1600"/>
            </a:lvl5pPr>
            <a:lvl6pPr>
              <a:defRPr sz="2132"/>
            </a:lvl6pPr>
            <a:lvl7pPr>
              <a:defRPr sz="2132"/>
            </a:lvl7pPr>
            <a:lvl8pPr>
              <a:defRPr sz="2132"/>
            </a:lvl8pPr>
            <a:lvl9pPr>
              <a:defRPr sz="213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462284"/>
            <a:ext cx="5082908" cy="307776"/>
          </a:xfrm>
        </p:spPr>
        <p:txBody>
          <a:bodyPr wrap="square" anchor="b">
            <a:spAutoFit/>
          </a:bodyPr>
          <a:lstStyle>
            <a:lvl1pPr marL="0" indent="0">
              <a:spcBef>
                <a:spcPts val="0"/>
              </a:spcBef>
              <a:buNone/>
              <a:defRPr sz="1999" b="1"/>
            </a:lvl1pPr>
            <a:lvl2pPr marL="609402" indent="0">
              <a:buNone/>
              <a:defRPr sz="2666" b="1"/>
            </a:lvl2pPr>
            <a:lvl3pPr marL="1218804" indent="0">
              <a:buNone/>
              <a:defRPr sz="2399" b="1"/>
            </a:lvl3pPr>
            <a:lvl4pPr marL="1828205" indent="0">
              <a:buNone/>
              <a:defRPr sz="2132" b="1"/>
            </a:lvl4pPr>
            <a:lvl5pPr marL="2437607" indent="0">
              <a:buNone/>
              <a:defRPr sz="2132" b="1"/>
            </a:lvl5pPr>
            <a:lvl6pPr marL="3047010" indent="0">
              <a:buNone/>
              <a:defRPr sz="2132" b="1"/>
            </a:lvl6pPr>
            <a:lvl7pPr marL="3656412" indent="0">
              <a:buNone/>
              <a:defRPr sz="2132" b="1"/>
            </a:lvl7pPr>
            <a:lvl8pPr marL="4265813" indent="0">
              <a:buNone/>
              <a:defRPr sz="2132" b="1"/>
            </a:lvl8pPr>
            <a:lvl9pPr marL="4875215" indent="0">
              <a:buNone/>
              <a:defRPr sz="2132" b="1"/>
            </a:lvl9pPr>
          </a:lstStyle>
          <a:p>
            <a:pPr lvl="0"/>
            <a:r>
              <a:rPr lang="en-US"/>
              <a:t>Edit Master text styles</a:t>
            </a:r>
          </a:p>
        </p:txBody>
      </p:sp>
      <p:sp>
        <p:nvSpPr>
          <p:cNvPr id="6" name="Content Placeholder 5"/>
          <p:cNvSpPr>
            <a:spLocks noGrp="1"/>
          </p:cNvSpPr>
          <p:nvPr>
            <p:ph sz="quarter" idx="4"/>
          </p:nvPr>
        </p:nvSpPr>
        <p:spPr>
          <a:xfrm>
            <a:off x="6191756" y="1803371"/>
            <a:ext cx="5082908" cy="4368831"/>
          </a:xfrm>
        </p:spPr>
        <p:txBody>
          <a:bodyPr>
            <a:normAutofit/>
          </a:bodyPr>
          <a:lstStyle>
            <a:lvl1pPr>
              <a:defRPr sz="1999"/>
            </a:lvl1pPr>
            <a:lvl2pPr>
              <a:defRPr sz="1600"/>
            </a:lvl2pPr>
            <a:lvl3pPr>
              <a:defRPr sz="1600"/>
            </a:lvl3pPr>
            <a:lvl4pPr>
              <a:defRPr sz="1600"/>
            </a:lvl4pPr>
            <a:lvl5pPr>
              <a:defRPr sz="1600"/>
            </a:lvl5pPr>
            <a:lvl6pPr>
              <a:defRPr sz="2132"/>
            </a:lvl6pPr>
            <a:lvl7pPr>
              <a:defRPr sz="2132"/>
            </a:lvl7pPr>
            <a:lvl8pPr>
              <a:defRPr sz="2132"/>
            </a:lvl8pPr>
            <a:lvl9pPr>
              <a:defRPr sz="213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p:cNvSpPr>
            <a:spLocks noGrp="1"/>
          </p:cNvSpPr>
          <p:nvPr>
            <p:ph type="body" sz="quarter" idx="10"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3696198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81003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0"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32539854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2297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2442" cy="3438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048222" y="0"/>
            <a:ext cx="3062442" cy="3438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096444" y="0"/>
            <a:ext cx="3062442" cy="3438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144666" y="0"/>
            <a:ext cx="3062442" cy="3438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19856"/>
            <a:ext cx="3062442" cy="3438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048222" y="3419856"/>
            <a:ext cx="3062442" cy="3438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096444" y="3419856"/>
            <a:ext cx="3062442" cy="3438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144666" y="3419856"/>
            <a:ext cx="3062442" cy="3438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0749274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0812" cy="2295144"/>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437003" y="0"/>
            <a:ext cx="2440812" cy="229514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874007" y="0"/>
            <a:ext cx="2440812" cy="229514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311010" y="0"/>
            <a:ext cx="2440812" cy="229514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748013" y="0"/>
            <a:ext cx="2440812" cy="229514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281428"/>
            <a:ext cx="2440812" cy="2295144"/>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2437003" y="2281428"/>
            <a:ext cx="2440812" cy="229514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874007" y="2281428"/>
            <a:ext cx="2440812" cy="229514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311010" y="2281428"/>
            <a:ext cx="2440812" cy="229514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748013" y="2281428"/>
            <a:ext cx="2440812" cy="229514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562856"/>
            <a:ext cx="2440812" cy="229514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37003" y="4562856"/>
            <a:ext cx="2440812" cy="229514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874007" y="4562856"/>
            <a:ext cx="2440812" cy="229514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311010" y="4562856"/>
            <a:ext cx="2440812" cy="229514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748013" y="4562856"/>
            <a:ext cx="2440812" cy="229514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620070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7723" cy="1728216"/>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28220" y="0"/>
            <a:ext cx="2047723" cy="1728216"/>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056441" y="0"/>
            <a:ext cx="2047723" cy="1728216"/>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084662" y="0"/>
            <a:ext cx="2047723" cy="1728216"/>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141102" y="0"/>
            <a:ext cx="2047723" cy="1728216"/>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112883" y="0"/>
            <a:ext cx="2047723" cy="1728216"/>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09928"/>
            <a:ext cx="2047723" cy="1728216"/>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28220" y="1709928"/>
            <a:ext cx="2047723" cy="1728216"/>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056441" y="1709928"/>
            <a:ext cx="2047723" cy="1728216"/>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084662" y="1709928"/>
            <a:ext cx="2047723" cy="1728216"/>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141102" y="1709928"/>
            <a:ext cx="2047723" cy="1728216"/>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112883" y="1709928"/>
            <a:ext cx="2047723" cy="1728216"/>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19856"/>
            <a:ext cx="2047723" cy="1728216"/>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28220" y="3419856"/>
            <a:ext cx="2047723" cy="1728216"/>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056441" y="3419856"/>
            <a:ext cx="2047723" cy="1728216"/>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084662" y="3419856"/>
            <a:ext cx="2047723" cy="1728216"/>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141102" y="3419856"/>
            <a:ext cx="2047723" cy="1728216"/>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112883" y="3419856"/>
            <a:ext cx="2047723" cy="1728216"/>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129784"/>
            <a:ext cx="2047723" cy="1728216"/>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28220" y="5129784"/>
            <a:ext cx="2047723" cy="1728216"/>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056441" y="5129784"/>
            <a:ext cx="2047723" cy="1728216"/>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084662" y="5129784"/>
            <a:ext cx="2047723" cy="1728216"/>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141102" y="5129784"/>
            <a:ext cx="2047723" cy="1728216"/>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112883" y="5129784"/>
            <a:ext cx="2047723" cy="1728216"/>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9257264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5074"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5986"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6898"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162"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p:cNvSpPr>
            <a:spLocks noGrp="1"/>
          </p:cNvSpPr>
          <p:nvPr>
            <p:ph type="body" sz="quarter" idx="15"/>
          </p:nvPr>
        </p:nvSpPr>
        <p:spPr>
          <a:xfrm>
            <a:off x="3555074"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p:cNvSpPr>
            <a:spLocks noGrp="1"/>
          </p:cNvSpPr>
          <p:nvPr>
            <p:ph type="body" sz="quarter" idx="16"/>
          </p:nvPr>
        </p:nvSpPr>
        <p:spPr>
          <a:xfrm>
            <a:off x="6195986"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p:cNvSpPr>
            <a:spLocks noGrp="1"/>
          </p:cNvSpPr>
          <p:nvPr>
            <p:ph type="body" sz="quarter" idx="17"/>
          </p:nvPr>
        </p:nvSpPr>
        <p:spPr>
          <a:xfrm>
            <a:off x="8836898"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56335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3555074"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6195986"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Picture Placeholder 3"/>
          <p:cNvSpPr>
            <a:spLocks noGrp="1"/>
          </p:cNvSpPr>
          <p:nvPr>
            <p:ph type="pic" sz="quarter" idx="13"/>
          </p:nvPr>
        </p:nvSpPr>
        <p:spPr>
          <a:xfrm>
            <a:off x="8836898" y="1397000"/>
            <a:ext cx="2437765"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0" name="Text Placeholder 9"/>
          <p:cNvSpPr>
            <a:spLocks noGrp="1"/>
          </p:cNvSpPr>
          <p:nvPr>
            <p:ph type="body" sz="quarter" idx="14"/>
          </p:nvPr>
        </p:nvSpPr>
        <p:spPr>
          <a:xfrm>
            <a:off x="914162"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p:cNvSpPr>
            <a:spLocks noGrp="1"/>
          </p:cNvSpPr>
          <p:nvPr>
            <p:ph type="body" sz="quarter" idx="15"/>
          </p:nvPr>
        </p:nvSpPr>
        <p:spPr>
          <a:xfrm>
            <a:off x="3555074"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p:cNvSpPr>
            <a:spLocks noGrp="1"/>
          </p:cNvSpPr>
          <p:nvPr>
            <p:ph type="body" sz="quarter" idx="16"/>
          </p:nvPr>
        </p:nvSpPr>
        <p:spPr>
          <a:xfrm>
            <a:off x="6195986"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p:cNvSpPr>
            <a:spLocks noGrp="1"/>
          </p:cNvSpPr>
          <p:nvPr>
            <p:ph type="body" sz="quarter" idx="17"/>
          </p:nvPr>
        </p:nvSpPr>
        <p:spPr>
          <a:xfrm>
            <a:off x="8836898" y="4980566"/>
            <a:ext cx="24377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4"/>
          <p:cNvSpPr>
            <a:spLocks noGrp="1"/>
          </p:cNvSpPr>
          <p:nvPr>
            <p:ph type="body" sz="quarter" idx="18"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0001281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38" y="1397000"/>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00"/>
            <a:ext cx="332754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62" y="4980566"/>
            <a:ext cx="3327549"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4430638" y="4980566"/>
            <a:ext cx="3327549"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6"/>
          </p:nvPr>
        </p:nvSpPr>
        <p:spPr>
          <a:xfrm>
            <a:off x="7947114" y="4980566"/>
            <a:ext cx="3327549"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33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162" y="1219200"/>
            <a:ext cx="5080794"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914162" y="1560285"/>
            <a:ext cx="5080794"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219200"/>
            <a:ext cx="5082908"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1756" y="1560285"/>
            <a:ext cx="5082908"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2552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38" y="1397000"/>
            <a:ext cx="3327549"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00"/>
            <a:ext cx="332754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62" y="4980566"/>
            <a:ext cx="3327549"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4430638" y="4980566"/>
            <a:ext cx="3327549"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6"/>
          </p:nvPr>
        </p:nvSpPr>
        <p:spPr>
          <a:xfrm>
            <a:off x="7947114" y="4980566"/>
            <a:ext cx="3327549"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8"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029495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5084265"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399" y="1397000"/>
            <a:ext cx="5084265"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62" y="4980566"/>
            <a:ext cx="50842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6190399" y="4980566"/>
            <a:ext cx="50842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6142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5084265"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399" y="1397000"/>
            <a:ext cx="5084265"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8" name="Text Placeholder 9"/>
          <p:cNvSpPr>
            <a:spLocks noGrp="1"/>
          </p:cNvSpPr>
          <p:nvPr>
            <p:ph type="body" sz="quarter" idx="14"/>
          </p:nvPr>
        </p:nvSpPr>
        <p:spPr>
          <a:xfrm>
            <a:off x="914162" y="4980566"/>
            <a:ext cx="50842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p:cNvSpPr>
            <a:spLocks noGrp="1"/>
          </p:cNvSpPr>
          <p:nvPr>
            <p:ph type="body" sz="quarter" idx="15"/>
          </p:nvPr>
        </p:nvSpPr>
        <p:spPr>
          <a:xfrm>
            <a:off x="6190399" y="4980566"/>
            <a:ext cx="5084265" cy="958851"/>
          </a:xfrm>
        </p:spPr>
        <p:txBody>
          <a:bodyPr>
            <a:noAutofit/>
          </a:bodyPr>
          <a:lstStyle>
            <a:lvl1pPr marL="0" indent="0">
              <a:buNone/>
              <a:defRPr sz="1400"/>
            </a:lvl1pPr>
            <a:lvl2pPr marL="152350" indent="-152350">
              <a:buFont typeface="Arial" panose="020B0604020202020204" pitchFamily="34" charset="0"/>
              <a:buChar char="•"/>
              <a:defRPr sz="1400"/>
            </a:lvl2pPr>
            <a:lvl3pPr marL="304701" indent="-152350">
              <a:defRPr sz="1400"/>
            </a:lvl3pPr>
            <a:lvl4pPr marL="533227" indent="-228525">
              <a:defRPr sz="1400"/>
            </a:lvl4pPr>
            <a:lvl5pPr marL="761752" indent="-228525">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p:cNvSpPr>
            <a:spLocks noGrp="1"/>
          </p:cNvSpPr>
          <p:nvPr>
            <p:ph type="body" sz="quarter" idx="18"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9353854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3555074"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5986"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6898"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162"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4058"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3955"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3851"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01377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US"/>
              <a:t>Click icon to add picture</a:t>
            </a:r>
          </a:p>
        </p:txBody>
      </p:sp>
      <p:sp>
        <p:nvSpPr>
          <p:cNvPr id="5" name="Picture Placeholder 3"/>
          <p:cNvSpPr>
            <a:spLocks noGrp="1"/>
          </p:cNvSpPr>
          <p:nvPr>
            <p:ph type="pic" sz="quarter" idx="11"/>
          </p:nvPr>
        </p:nvSpPr>
        <p:spPr>
          <a:xfrm>
            <a:off x="3555074"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US"/>
              <a:t>Click icon to add picture</a:t>
            </a:r>
          </a:p>
        </p:txBody>
      </p:sp>
      <p:sp>
        <p:nvSpPr>
          <p:cNvPr id="6" name="Picture Placeholder 3"/>
          <p:cNvSpPr>
            <a:spLocks noGrp="1"/>
          </p:cNvSpPr>
          <p:nvPr>
            <p:ph type="pic" sz="quarter" idx="12"/>
          </p:nvPr>
        </p:nvSpPr>
        <p:spPr>
          <a:xfrm>
            <a:off x="6195986"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US"/>
              <a:t>Click icon to add picture</a:t>
            </a:r>
          </a:p>
        </p:txBody>
      </p:sp>
      <p:sp>
        <p:nvSpPr>
          <p:cNvPr id="7" name="Picture Placeholder 3"/>
          <p:cNvSpPr>
            <a:spLocks noGrp="1"/>
          </p:cNvSpPr>
          <p:nvPr>
            <p:ph type="pic" sz="quarter" idx="13"/>
          </p:nvPr>
        </p:nvSpPr>
        <p:spPr>
          <a:xfrm>
            <a:off x="8836898" y="1397001"/>
            <a:ext cx="2437765"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US"/>
              <a:t>Click icon to add picture</a:t>
            </a:r>
          </a:p>
        </p:txBody>
      </p:sp>
      <p:sp>
        <p:nvSpPr>
          <p:cNvPr id="14" name="Content Placeholder 13"/>
          <p:cNvSpPr>
            <a:spLocks noGrp="1"/>
          </p:cNvSpPr>
          <p:nvPr>
            <p:ph sz="quarter" idx="18"/>
          </p:nvPr>
        </p:nvSpPr>
        <p:spPr>
          <a:xfrm>
            <a:off x="914162"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4058"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3955"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3851" y="3055281"/>
            <a:ext cx="2440812"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22"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26162046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38"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162" y="3055281"/>
            <a:ext cx="3327549"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38" y="3055281"/>
            <a:ext cx="3327549"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3055281"/>
            <a:ext cx="3327549"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94305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4430638"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11" name="Content Placeholder 13"/>
          <p:cNvSpPr>
            <a:spLocks noGrp="1"/>
          </p:cNvSpPr>
          <p:nvPr>
            <p:ph sz="quarter" idx="18"/>
          </p:nvPr>
        </p:nvSpPr>
        <p:spPr>
          <a:xfrm>
            <a:off x="914162" y="3055281"/>
            <a:ext cx="3327549"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38" y="3055281"/>
            <a:ext cx="3327549"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3055281"/>
            <a:ext cx="3327549"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p:cNvSpPr>
            <a:spLocks noGrp="1"/>
          </p:cNvSpPr>
          <p:nvPr>
            <p:ph type="body" sz="quarter" idx="21"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484131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399"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162" y="3055281"/>
            <a:ext cx="5082740"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3055281"/>
            <a:ext cx="5082740"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4301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5" name="Picture Placeholder 3"/>
          <p:cNvSpPr>
            <a:spLocks noGrp="1"/>
          </p:cNvSpPr>
          <p:nvPr>
            <p:ph type="pic" sz="quarter" idx="11"/>
          </p:nvPr>
        </p:nvSpPr>
        <p:spPr>
          <a:xfrm>
            <a:off x="6190399" y="1397000"/>
            <a:ext cx="5084265"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US"/>
              <a:t>Click icon to add picture</a:t>
            </a:r>
          </a:p>
        </p:txBody>
      </p:sp>
      <p:sp>
        <p:nvSpPr>
          <p:cNvPr id="7" name="Content Placeholder 13"/>
          <p:cNvSpPr>
            <a:spLocks noGrp="1"/>
          </p:cNvSpPr>
          <p:nvPr>
            <p:ph sz="quarter" idx="18"/>
          </p:nvPr>
        </p:nvSpPr>
        <p:spPr>
          <a:xfrm>
            <a:off x="914162" y="3055281"/>
            <a:ext cx="5082740"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3055281"/>
            <a:ext cx="5082740" cy="2988332"/>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p:cNvSpPr>
            <a:spLocks noGrp="1"/>
          </p:cNvSpPr>
          <p:nvPr>
            <p:ph type="body" sz="quarter" idx="20"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67021502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3146" y="1397001"/>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4058" y="1397001"/>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4970" y="1397001"/>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5882" y="1397001"/>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146" y="4717008"/>
            <a:ext cx="2440812" cy="1326605"/>
          </a:xfrm>
        </p:spPr>
        <p:txBody>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3043" y="4717008"/>
            <a:ext cx="2440812" cy="1326605"/>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2939" y="4717008"/>
            <a:ext cx="2440812" cy="1326605"/>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2835" y="4717008"/>
            <a:ext cx="2440812" cy="1326605"/>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p:cNvSpPr>
            <a:spLocks noGrp="1"/>
          </p:cNvSpPr>
          <p:nvPr>
            <p:ph type="pic" sz="quarter" idx="22"/>
          </p:nvPr>
        </p:nvSpPr>
        <p:spPr>
          <a:xfrm>
            <a:off x="913146" y="3057005"/>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12" name="Picture Placeholder 3"/>
          <p:cNvSpPr>
            <a:spLocks noGrp="1"/>
          </p:cNvSpPr>
          <p:nvPr>
            <p:ph type="pic" sz="quarter" idx="23"/>
          </p:nvPr>
        </p:nvSpPr>
        <p:spPr>
          <a:xfrm>
            <a:off x="3554058" y="305700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4970" y="305700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5882" y="305700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216953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162" y="1462284"/>
            <a:ext cx="5080794"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914162" y="1803378"/>
            <a:ext cx="5080794"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462284"/>
            <a:ext cx="5082908"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1756" y="1803378"/>
            <a:ext cx="5082908"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p:cNvSpPr>
            <a:spLocks noGrp="1"/>
          </p:cNvSpPr>
          <p:nvPr>
            <p:ph type="body" sz="quarter" idx="10" hasCustomPrompt="1"/>
          </p:nvPr>
        </p:nvSpPr>
        <p:spPr>
          <a:xfrm>
            <a:off x="914184" y="933450"/>
            <a:ext cx="10360501" cy="406400"/>
          </a:xfrm>
        </p:spPr>
        <p:txBody>
          <a:bodyPr>
            <a:normAutofit/>
          </a:bodyPr>
          <a:lstStyle>
            <a:lvl1pPr marL="0" indent="0" algn="ctr">
              <a:lnSpc>
                <a:spcPct val="86000"/>
              </a:lnSpc>
              <a:spcBef>
                <a:spcPts val="0"/>
              </a:spcBef>
              <a:buNone/>
              <a:defRPr sz="1800" baseline="0"/>
            </a:lvl1pPr>
          </a:lstStyle>
          <a:p>
            <a:pPr lvl="0"/>
            <a:r>
              <a:rPr lang="en-US"/>
              <a:t>Click here to edit subtitle</a:t>
            </a:r>
          </a:p>
        </p:txBody>
      </p:sp>
    </p:spTree>
    <p:extLst>
      <p:ext uri="{BB962C8B-B14F-4D97-AF65-F5344CB8AC3E}">
        <p14:creationId xmlns:p14="http://schemas.microsoft.com/office/powerpoint/2010/main" val="35625764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3146" y="1397001"/>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4058" y="1397001"/>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4970" y="1397001"/>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5882" y="1397001"/>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4" name="Content Placeholder 13"/>
          <p:cNvSpPr>
            <a:spLocks noGrp="1"/>
          </p:cNvSpPr>
          <p:nvPr>
            <p:ph sz="quarter" idx="18"/>
          </p:nvPr>
        </p:nvSpPr>
        <p:spPr>
          <a:xfrm>
            <a:off x="913146" y="4717008"/>
            <a:ext cx="2440812" cy="1326605"/>
          </a:xfrm>
        </p:spPr>
        <p:txBody>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3"/>
          <p:cNvSpPr>
            <a:spLocks noGrp="1"/>
          </p:cNvSpPr>
          <p:nvPr>
            <p:ph sz="quarter" idx="19"/>
          </p:nvPr>
        </p:nvSpPr>
        <p:spPr>
          <a:xfrm>
            <a:off x="3553043" y="4717008"/>
            <a:ext cx="2440812" cy="1326605"/>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3"/>
          <p:cNvSpPr>
            <a:spLocks noGrp="1"/>
          </p:cNvSpPr>
          <p:nvPr>
            <p:ph sz="quarter" idx="20"/>
          </p:nvPr>
        </p:nvSpPr>
        <p:spPr>
          <a:xfrm>
            <a:off x="6192939" y="4717008"/>
            <a:ext cx="2440812" cy="1326605"/>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21"/>
          </p:nvPr>
        </p:nvSpPr>
        <p:spPr>
          <a:xfrm>
            <a:off x="8832835" y="4717008"/>
            <a:ext cx="2440812" cy="1326605"/>
          </a:xfrm>
        </p:spPr>
        <p:txBody>
          <a:bodyPr>
            <a:normAutofit/>
          </a:bodyPr>
          <a:lstStyle>
            <a:lvl1pPr marL="0" indent="0">
              <a:buNone/>
              <a:defRPr sz="1400"/>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p:cNvSpPr>
            <a:spLocks noGrp="1"/>
          </p:cNvSpPr>
          <p:nvPr>
            <p:ph type="pic" sz="quarter" idx="22"/>
          </p:nvPr>
        </p:nvSpPr>
        <p:spPr>
          <a:xfrm>
            <a:off x="913146" y="3057005"/>
            <a:ext cx="2437765"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12" name="Picture Placeholder 3"/>
          <p:cNvSpPr>
            <a:spLocks noGrp="1"/>
          </p:cNvSpPr>
          <p:nvPr>
            <p:ph type="pic" sz="quarter" idx="23"/>
          </p:nvPr>
        </p:nvSpPr>
        <p:spPr>
          <a:xfrm>
            <a:off x="3554058" y="305700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194970" y="305700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835882" y="3057005"/>
            <a:ext cx="2437765"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3094503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38"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162" y="4720990"/>
            <a:ext cx="3327549" cy="1370248"/>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38" y="4720990"/>
            <a:ext cx="3327549" cy="1370248"/>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4720990"/>
            <a:ext cx="3327549" cy="1370248"/>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3"/>
          <p:cNvSpPr>
            <a:spLocks noGrp="1"/>
          </p:cNvSpPr>
          <p:nvPr>
            <p:ph type="pic" sz="quarter" idx="23"/>
          </p:nvPr>
        </p:nvSpPr>
        <p:spPr>
          <a:xfrm>
            <a:off x="914162"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0638"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7114"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30418291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38"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7000"/>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Content Placeholder 13"/>
          <p:cNvSpPr>
            <a:spLocks noGrp="1"/>
          </p:cNvSpPr>
          <p:nvPr>
            <p:ph sz="quarter" idx="18"/>
          </p:nvPr>
        </p:nvSpPr>
        <p:spPr>
          <a:xfrm>
            <a:off x="914162" y="4720990"/>
            <a:ext cx="3327549" cy="1370248"/>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3"/>
          <p:cNvSpPr>
            <a:spLocks noGrp="1"/>
          </p:cNvSpPr>
          <p:nvPr>
            <p:ph sz="quarter" idx="19"/>
          </p:nvPr>
        </p:nvSpPr>
        <p:spPr>
          <a:xfrm>
            <a:off x="4430638" y="4720990"/>
            <a:ext cx="3327549" cy="1370248"/>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20"/>
          </p:nvPr>
        </p:nvSpPr>
        <p:spPr>
          <a:xfrm>
            <a:off x="7947114" y="4720990"/>
            <a:ext cx="3327549" cy="1370248"/>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3"/>
          <p:cNvSpPr>
            <a:spLocks noGrp="1"/>
          </p:cNvSpPr>
          <p:nvPr>
            <p:ph type="pic" sz="quarter" idx="23"/>
          </p:nvPr>
        </p:nvSpPr>
        <p:spPr>
          <a:xfrm>
            <a:off x="914162"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430638"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7947114" y="3060985"/>
            <a:ext cx="332754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3588033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5687"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1923"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162" y="4704406"/>
            <a:ext cx="5082740" cy="1339207"/>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4704406"/>
            <a:ext cx="5082740" cy="1339207"/>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3"/>
          <p:cNvSpPr>
            <a:spLocks noGrp="1"/>
          </p:cNvSpPr>
          <p:nvPr>
            <p:ph type="pic" sz="quarter" idx="24"/>
          </p:nvPr>
        </p:nvSpPr>
        <p:spPr>
          <a:xfrm>
            <a:off x="915687"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1923"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Tree>
    <p:extLst>
      <p:ext uri="{BB962C8B-B14F-4D97-AF65-F5344CB8AC3E}">
        <p14:creationId xmlns:p14="http://schemas.microsoft.com/office/powerpoint/2010/main" val="33609895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5687"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1923" y="1397000"/>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Content Placeholder 13"/>
          <p:cNvSpPr>
            <a:spLocks noGrp="1"/>
          </p:cNvSpPr>
          <p:nvPr>
            <p:ph sz="quarter" idx="18"/>
          </p:nvPr>
        </p:nvSpPr>
        <p:spPr>
          <a:xfrm>
            <a:off x="914162" y="4704406"/>
            <a:ext cx="5082740" cy="1339207"/>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3"/>
          <p:cNvSpPr>
            <a:spLocks noGrp="1"/>
          </p:cNvSpPr>
          <p:nvPr>
            <p:ph sz="quarter" idx="19"/>
          </p:nvPr>
        </p:nvSpPr>
        <p:spPr>
          <a:xfrm>
            <a:off x="6191923" y="4704406"/>
            <a:ext cx="5082740" cy="1339207"/>
          </a:xfrm>
        </p:spPr>
        <p:txBody>
          <a:bodyPr/>
          <a:lstStyle>
            <a:lvl1pPr marL="0" indent="0">
              <a:buNone/>
              <a:defRPr sz="2099"/>
            </a:lvl1pPr>
            <a:lvl2pPr marL="171399" indent="-171399">
              <a:buFont typeface="Arial" panose="020B0604020202020204" pitchFamily="34" charset="0"/>
              <a:buChar char="•"/>
              <a:defRPr sz="1400"/>
            </a:lvl2pPr>
            <a:lvl3pPr marL="342797" indent="-171399">
              <a:defRPr sz="1400"/>
            </a:lvl3pPr>
            <a:lvl4pPr marL="514196" indent="-171399">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3"/>
          <p:cNvSpPr>
            <a:spLocks noGrp="1"/>
          </p:cNvSpPr>
          <p:nvPr>
            <p:ph type="pic" sz="quarter" idx="24"/>
          </p:nvPr>
        </p:nvSpPr>
        <p:spPr>
          <a:xfrm>
            <a:off x="915687"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191923" y="3060985"/>
            <a:ext cx="5084265"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5495190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6999"/>
            <a:ext cx="2437765"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74"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4604359"/>
            <a:ext cx="2440812" cy="1058751"/>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4604359"/>
            <a:ext cx="2440812" cy="1058751"/>
          </a:xfrm>
          <a:solidFill>
            <a:schemeClr val="accent3">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4604359"/>
            <a:ext cx="2440812" cy="1058751"/>
          </a:xfrm>
          <a:solidFill>
            <a:schemeClr val="accent5">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4604359"/>
            <a:ext cx="2440812" cy="1058751"/>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1570543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6999"/>
            <a:ext cx="2437765"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3555074"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195986"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8836898" y="1396999"/>
            <a:ext cx="24377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14162" y="4604359"/>
            <a:ext cx="2440812" cy="1058751"/>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554058" y="4604359"/>
            <a:ext cx="2440812" cy="1058751"/>
          </a:xfrm>
          <a:solidFill>
            <a:schemeClr val="accent3">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193955" y="4604359"/>
            <a:ext cx="2440812" cy="1058751"/>
          </a:xfrm>
          <a:solidFill>
            <a:schemeClr val="accent5">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8833851" y="4604359"/>
            <a:ext cx="2440812" cy="1058751"/>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63928164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6999"/>
            <a:ext cx="3327549"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38"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62" y="4912263"/>
            <a:ext cx="3327549" cy="750847"/>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38" y="4912263"/>
            <a:ext cx="3327549" cy="750847"/>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4912263"/>
            <a:ext cx="3327549" cy="750847"/>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562625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6999"/>
            <a:ext cx="3327549"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430638"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7947114" y="1396999"/>
            <a:ext cx="332754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14162" y="4912263"/>
            <a:ext cx="3327549" cy="750847"/>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430638" y="4912263"/>
            <a:ext cx="3327549" cy="750847"/>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7947114" y="4912263"/>
            <a:ext cx="3327549" cy="750847"/>
          </a:xfrm>
          <a:solidFill>
            <a:schemeClr val="bg2">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2548124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162" y="279962"/>
            <a:ext cx="10360501" cy="817561"/>
          </a:xfrm>
        </p:spPr>
        <p:txBody>
          <a:bodyPr/>
          <a:lstStyle/>
          <a:p>
            <a:r>
              <a:rPr lang="en-US"/>
              <a:t>Click to edit Master title style</a:t>
            </a:r>
          </a:p>
        </p:txBody>
      </p:sp>
      <p:sp>
        <p:nvSpPr>
          <p:cNvPr id="4" name="Picture Placeholder 3"/>
          <p:cNvSpPr>
            <a:spLocks noGrp="1"/>
          </p:cNvSpPr>
          <p:nvPr>
            <p:ph type="pic" sz="quarter" idx="10"/>
          </p:nvPr>
        </p:nvSpPr>
        <p:spPr>
          <a:xfrm>
            <a:off x="914162"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190399" y="1396999"/>
            <a:ext cx="5084265"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14162" y="4912135"/>
            <a:ext cx="5082740" cy="750975"/>
          </a:xfrm>
          <a:solidFill>
            <a:schemeClr val="accent1">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191923" y="4912135"/>
            <a:ext cx="5082740" cy="750975"/>
          </a:xfrm>
          <a:solidFill>
            <a:schemeClr val="accent4">
              <a:alpha val="80000"/>
            </a:schemeClr>
          </a:solidFill>
        </p:spPr>
        <p:txBody>
          <a:bodyPr lIns="182880" tIns="91440" rIns="182880" bIns="91440" anchor="b" anchorCtr="0">
            <a:spAutoFit/>
          </a:bodyPr>
          <a:lstStyle>
            <a:lvl1pPr marL="0" indent="0">
              <a:buNone/>
              <a:defRPr sz="1999">
                <a:solidFill>
                  <a:srgbClr val="FFFFFF"/>
                </a:solidFill>
              </a:defRPr>
            </a:lvl1pPr>
            <a:lvl2pPr marL="0" indent="0">
              <a:buFont typeface="Arial" panose="020B0604020202020204" pitchFamily="34" charset="0"/>
              <a:buNone/>
              <a:defRPr sz="1400">
                <a:solidFill>
                  <a:srgbClr val="FFFFFF"/>
                </a:solidFill>
              </a:defRPr>
            </a:lvl2pPr>
            <a:lvl3pPr marL="342797" indent="-171399">
              <a:defRPr sz="1400">
                <a:solidFill>
                  <a:srgbClr val="FFFFFF"/>
                </a:solidFill>
              </a:defRPr>
            </a:lvl3pPr>
            <a:lvl4pPr marL="514196" indent="-171399">
              <a:defRPr sz="1400">
                <a:solidFill>
                  <a:srgbClr val="FFFFFF"/>
                </a:solidFill>
              </a:defRPr>
            </a:lvl4pPr>
            <a:lvl5pPr marL="742727" indent="-228531">
              <a:defRPr sz="1400">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14162" y="933450"/>
            <a:ext cx="10360501" cy="406400"/>
          </a:xfrm>
        </p:spPr>
        <p:txBody>
          <a:bodyPr>
            <a:normAutofit/>
          </a:bodyPr>
          <a:lstStyle>
            <a:lvl1pPr marL="0" indent="0" algn="ctr">
              <a:lnSpc>
                <a:spcPct val="86000"/>
              </a:lnSpc>
              <a:spcBef>
                <a:spcPts val="0"/>
              </a:spcBef>
              <a:buNone/>
              <a:defRPr sz="1799" baseline="0"/>
            </a:lvl1pPr>
          </a:lstStyle>
          <a:p>
            <a:pPr lvl="0"/>
            <a:r>
              <a:rPr lang="en-US"/>
              <a:t>Click here to edit subtitle</a:t>
            </a:r>
          </a:p>
        </p:txBody>
      </p:sp>
    </p:spTree>
    <p:extLst>
      <p:ext uri="{BB962C8B-B14F-4D97-AF65-F5344CB8AC3E}">
        <p14:creationId xmlns:p14="http://schemas.microsoft.com/office/powerpoint/2010/main" val="188355039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9" Type="http://schemas.openxmlformats.org/officeDocument/2006/relationships/slideLayout" Target="../slideLayouts/slideLayout100.xml"/><Relationship Id="rId21" Type="http://schemas.openxmlformats.org/officeDocument/2006/relationships/slideLayout" Target="../slideLayouts/slideLayout82.xml"/><Relationship Id="rId34" Type="http://schemas.openxmlformats.org/officeDocument/2006/relationships/slideLayout" Target="../slideLayouts/slideLayout95.xml"/><Relationship Id="rId42" Type="http://schemas.openxmlformats.org/officeDocument/2006/relationships/slideLayout" Target="../slideLayouts/slideLayout103.xml"/><Relationship Id="rId47" Type="http://schemas.openxmlformats.org/officeDocument/2006/relationships/slideLayout" Target="../slideLayouts/slideLayout108.xml"/><Relationship Id="rId50" Type="http://schemas.openxmlformats.org/officeDocument/2006/relationships/slideLayout" Target="../slideLayouts/slideLayout111.xml"/><Relationship Id="rId55" Type="http://schemas.openxmlformats.org/officeDocument/2006/relationships/slideLayout" Target="../slideLayouts/slideLayout116.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9" Type="http://schemas.openxmlformats.org/officeDocument/2006/relationships/slideLayout" Target="../slideLayouts/slideLayout90.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slideLayout" Target="../slideLayouts/slideLayout98.xml"/><Relationship Id="rId40" Type="http://schemas.openxmlformats.org/officeDocument/2006/relationships/slideLayout" Target="../slideLayouts/slideLayout101.xml"/><Relationship Id="rId45" Type="http://schemas.openxmlformats.org/officeDocument/2006/relationships/slideLayout" Target="../slideLayouts/slideLayout106.xml"/><Relationship Id="rId53" Type="http://schemas.openxmlformats.org/officeDocument/2006/relationships/slideLayout" Target="../slideLayouts/slideLayout114.xml"/><Relationship Id="rId58" Type="http://schemas.openxmlformats.org/officeDocument/2006/relationships/slideLayout" Target="../slideLayouts/slideLayout119.xml"/><Relationship Id="rId5" Type="http://schemas.openxmlformats.org/officeDocument/2006/relationships/slideLayout" Target="../slideLayouts/slideLayout66.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slideLayout" Target="../slideLayouts/slideLayout96.xml"/><Relationship Id="rId43" Type="http://schemas.openxmlformats.org/officeDocument/2006/relationships/slideLayout" Target="../slideLayouts/slideLayout104.xml"/><Relationship Id="rId48" Type="http://schemas.openxmlformats.org/officeDocument/2006/relationships/slideLayout" Target="../slideLayouts/slideLayout109.xml"/><Relationship Id="rId56" Type="http://schemas.openxmlformats.org/officeDocument/2006/relationships/slideLayout" Target="../slideLayouts/slideLayout117.xml"/><Relationship Id="rId8" Type="http://schemas.openxmlformats.org/officeDocument/2006/relationships/slideLayout" Target="../slideLayouts/slideLayout69.xml"/><Relationship Id="rId51" Type="http://schemas.openxmlformats.org/officeDocument/2006/relationships/slideLayout" Target="../slideLayouts/slideLayout112.xml"/><Relationship Id="rId3" Type="http://schemas.openxmlformats.org/officeDocument/2006/relationships/slideLayout" Target="../slideLayouts/slideLayout64.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slideLayout" Target="../slideLayouts/slideLayout99.xml"/><Relationship Id="rId46" Type="http://schemas.openxmlformats.org/officeDocument/2006/relationships/slideLayout" Target="../slideLayouts/slideLayout107.xml"/><Relationship Id="rId59" Type="http://schemas.openxmlformats.org/officeDocument/2006/relationships/slideLayout" Target="../slideLayouts/slideLayout120.xml"/><Relationship Id="rId20" Type="http://schemas.openxmlformats.org/officeDocument/2006/relationships/slideLayout" Target="../slideLayouts/slideLayout81.xml"/><Relationship Id="rId41" Type="http://schemas.openxmlformats.org/officeDocument/2006/relationships/slideLayout" Target="../slideLayouts/slideLayout102.xml"/><Relationship Id="rId54" Type="http://schemas.openxmlformats.org/officeDocument/2006/relationships/slideLayout" Target="../slideLayouts/slideLayout115.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slideLayout" Target="../slideLayouts/slideLayout97.xml"/><Relationship Id="rId49" Type="http://schemas.openxmlformats.org/officeDocument/2006/relationships/slideLayout" Target="../slideLayouts/slideLayout110.xml"/><Relationship Id="rId57" Type="http://schemas.openxmlformats.org/officeDocument/2006/relationships/slideLayout" Target="../slideLayouts/slideLayout118.xml"/><Relationship Id="rId10" Type="http://schemas.openxmlformats.org/officeDocument/2006/relationships/slideLayout" Target="../slideLayouts/slideLayout71.xml"/><Relationship Id="rId31" Type="http://schemas.openxmlformats.org/officeDocument/2006/relationships/slideLayout" Target="../slideLayouts/slideLayout92.xml"/><Relationship Id="rId44" Type="http://schemas.openxmlformats.org/officeDocument/2006/relationships/slideLayout" Target="../slideLayouts/slideLayout105.xml"/><Relationship Id="rId52" Type="http://schemas.openxmlformats.org/officeDocument/2006/relationships/slideLayout" Target="../slideLayouts/slideLayout113.xml"/><Relationship Id="rId6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6" Type="http://schemas.openxmlformats.org/officeDocument/2006/relationships/image" Target="../media/image1.png"/><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theme" Target="../theme/theme3.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theme" Target="../theme/theme4.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10" Type="http://schemas.openxmlformats.org/officeDocument/2006/relationships/slideLayout" Target="../slideLayouts/slideLayout144.xml"/><Relationship Id="rId19" Type="http://schemas.openxmlformats.org/officeDocument/2006/relationships/image" Target="../media/image1.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9.xml"/><Relationship Id="rId13" Type="http://schemas.openxmlformats.org/officeDocument/2006/relationships/slideLayout" Target="../slideLayouts/slideLayout164.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slideLayout" Target="../slideLayouts/slideLayout163.xml"/><Relationship Id="rId2" Type="http://schemas.openxmlformats.org/officeDocument/2006/relationships/slideLayout" Target="../slideLayouts/slideLayout153.xml"/><Relationship Id="rId16" Type="http://schemas.openxmlformats.org/officeDocument/2006/relationships/image" Target="../media/image1.png"/><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5" Type="http://schemas.openxmlformats.org/officeDocument/2006/relationships/theme" Target="../theme/theme5.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84" y="280006"/>
            <a:ext cx="10360501" cy="81756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914184" y="1219205"/>
            <a:ext cx="10360501" cy="46275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79368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 id="2147483723" r:id="rId60"/>
    <p:sldLayoutId id="2147483724" r:id="rId61"/>
  </p:sldLayoutIdLst>
  <p:hf hdr="0" ftr="0" dt="0"/>
  <p:txStyles>
    <p:titleStyle>
      <a:lvl1pPr algn="ctr" defTabSz="1219170" rtl="0" eaLnBrk="1" latinLnBrk="0" hangingPunct="1">
        <a:lnSpc>
          <a:spcPct val="86000"/>
        </a:lnSpc>
        <a:spcBef>
          <a:spcPct val="0"/>
        </a:spcBef>
        <a:buNone/>
        <a:defRPr sz="2800" kern="800" spc="-53">
          <a:solidFill>
            <a:schemeClr val="tx1"/>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279962"/>
            <a:ext cx="10360501" cy="81756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914162" y="1219201"/>
            <a:ext cx="10360501" cy="46275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329128"/>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881" r:id="rId19"/>
    <p:sldLayoutId id="2147483882" r:id="rId20"/>
    <p:sldLayoutId id="2147483883" r:id="rId21"/>
    <p:sldLayoutId id="2147483884" r:id="rId22"/>
    <p:sldLayoutId id="2147483885" r:id="rId23"/>
    <p:sldLayoutId id="2147483886" r:id="rId24"/>
    <p:sldLayoutId id="2147483887" r:id="rId25"/>
    <p:sldLayoutId id="2147483888" r:id="rId26"/>
    <p:sldLayoutId id="2147483889" r:id="rId27"/>
    <p:sldLayoutId id="2147483890" r:id="rId28"/>
    <p:sldLayoutId id="2147483891" r:id="rId29"/>
    <p:sldLayoutId id="2147483892" r:id="rId30"/>
    <p:sldLayoutId id="2147483893" r:id="rId31"/>
    <p:sldLayoutId id="2147483894" r:id="rId32"/>
    <p:sldLayoutId id="2147483895" r:id="rId33"/>
    <p:sldLayoutId id="2147483896" r:id="rId34"/>
    <p:sldLayoutId id="2147483897" r:id="rId35"/>
    <p:sldLayoutId id="2147483898" r:id="rId36"/>
    <p:sldLayoutId id="2147483899" r:id="rId37"/>
    <p:sldLayoutId id="2147483900" r:id="rId38"/>
    <p:sldLayoutId id="2147483901" r:id="rId39"/>
    <p:sldLayoutId id="2147483902" r:id="rId40"/>
    <p:sldLayoutId id="2147483903" r:id="rId41"/>
    <p:sldLayoutId id="2147483904" r:id="rId42"/>
    <p:sldLayoutId id="2147483905" r:id="rId43"/>
    <p:sldLayoutId id="2147483906" r:id="rId44"/>
    <p:sldLayoutId id="2147483907" r:id="rId45"/>
    <p:sldLayoutId id="2147483908" r:id="rId46"/>
    <p:sldLayoutId id="2147483909" r:id="rId47"/>
    <p:sldLayoutId id="2147483910" r:id="rId48"/>
    <p:sldLayoutId id="2147483911" r:id="rId49"/>
    <p:sldLayoutId id="2147483912" r:id="rId50"/>
    <p:sldLayoutId id="2147483913" r:id="rId51"/>
    <p:sldLayoutId id="2147483914" r:id="rId52"/>
    <p:sldLayoutId id="2147483915" r:id="rId53"/>
    <p:sldLayoutId id="2147483916" r:id="rId54"/>
    <p:sldLayoutId id="2147483917" r:id="rId55"/>
    <p:sldLayoutId id="2147483918" r:id="rId56"/>
    <p:sldLayoutId id="2147483919" r:id="rId57"/>
    <p:sldLayoutId id="2147483920" r:id="rId58"/>
    <p:sldLayoutId id="2147483921" r:id="rId59"/>
  </p:sldLayoutIdLst>
  <p:txStyles>
    <p:titleStyle>
      <a:lvl1pPr algn="ctr" defTabSz="1218804" rtl="0" eaLnBrk="1" latinLnBrk="0" hangingPunct="1">
        <a:lnSpc>
          <a:spcPct val="86000"/>
        </a:lnSpc>
        <a:spcBef>
          <a:spcPct val="0"/>
        </a:spcBef>
        <a:buNone/>
        <a:defRPr sz="2799" kern="800" spc="-53">
          <a:solidFill>
            <a:schemeClr val="tx1"/>
          </a:solidFill>
          <a:latin typeface="+mj-lt"/>
          <a:ea typeface="+mj-ea"/>
          <a:cs typeface="+mj-cs"/>
        </a:defRPr>
      </a:lvl1pPr>
    </p:titleStyle>
    <p:bodyStyle>
      <a:lvl1pPr marL="228525" indent="-228525" algn="l" defTabSz="1218804" rtl="0" eaLnBrk="1" latinLnBrk="0" hangingPunct="1">
        <a:spcBef>
          <a:spcPct val="20000"/>
        </a:spcBef>
        <a:buClr>
          <a:schemeClr val="accent1"/>
        </a:buClr>
        <a:buFont typeface="Arial" panose="020B0604020202020204" pitchFamily="34" charset="0"/>
        <a:buChar char="•"/>
        <a:defRPr sz="1999" kern="800" spc="-13">
          <a:solidFill>
            <a:schemeClr val="tx1"/>
          </a:solidFill>
          <a:latin typeface="+mn-lt"/>
          <a:ea typeface="+mn-ea"/>
          <a:cs typeface="+mn-cs"/>
        </a:defRPr>
      </a:lvl1pPr>
      <a:lvl2pPr marL="459168" indent="-230643" algn="l" defTabSz="1218804"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694" indent="-228525" algn="l" defTabSz="1218804"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219" indent="-228525" algn="l" defTabSz="1218804"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4745" indent="-228525" algn="l" defTabSz="1218804"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5" algn="l" defTabSz="1218804" rtl="0" eaLnBrk="1" latinLnBrk="0" hangingPunct="1">
        <a:defRPr sz="2399" kern="1200">
          <a:solidFill>
            <a:schemeClr val="tx1"/>
          </a:solidFill>
          <a:latin typeface="+mn-lt"/>
          <a:ea typeface="+mn-ea"/>
          <a:cs typeface="+mn-cs"/>
        </a:defRPr>
      </a:lvl4pPr>
      <a:lvl5pPr marL="2437607" algn="l" defTabSz="1218804" rtl="0" eaLnBrk="1" latinLnBrk="0" hangingPunct="1">
        <a:defRPr sz="2399" kern="1200">
          <a:solidFill>
            <a:schemeClr val="tx1"/>
          </a:solidFill>
          <a:latin typeface="+mn-lt"/>
          <a:ea typeface="+mn-ea"/>
          <a:cs typeface="+mn-cs"/>
        </a:defRPr>
      </a:lvl5pPr>
      <a:lvl6pPr marL="3047010" algn="l" defTabSz="1218804" rtl="0" eaLnBrk="1" latinLnBrk="0" hangingPunct="1">
        <a:defRPr sz="2399" kern="1200">
          <a:solidFill>
            <a:schemeClr val="tx1"/>
          </a:solidFill>
          <a:latin typeface="+mn-lt"/>
          <a:ea typeface="+mn-ea"/>
          <a:cs typeface="+mn-cs"/>
        </a:defRPr>
      </a:lvl6pPr>
      <a:lvl7pPr marL="3656412"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58282-34E9-483E-9008-5D93EFF4CEFC}"/>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07062-A22D-4DB8-9EDB-689C83CA706B}"/>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75380-4578-4189-9E25-E26AEEFDFE3A}"/>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C39C-0F28-4697-8437-0C63D2057ACC}" type="datetimeFigureOut">
              <a:rPr lang="en-US" smtClean="0"/>
              <a:t>4/19/2023</a:t>
            </a:fld>
            <a:endParaRPr lang="en-US"/>
          </a:p>
        </p:txBody>
      </p:sp>
      <p:sp>
        <p:nvSpPr>
          <p:cNvPr id="6" name="Slide Number Placeholder 5">
            <a:extLst>
              <a:ext uri="{FF2B5EF4-FFF2-40B4-BE49-F238E27FC236}">
                <a16:creationId xmlns:a16="http://schemas.microsoft.com/office/drawing/2014/main" id="{34F403E1-FAB4-4EE2-91D1-9F921E129956}"/>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3503C-E241-46F8-A9F6-1018D9AB726A}" type="slidenum">
              <a:rPr lang="en-US" smtClean="0"/>
              <a:t>‹#›</a:t>
            </a:fld>
            <a:endParaRPr lang="en-US"/>
          </a:p>
        </p:txBody>
      </p:sp>
      <p:sp>
        <p:nvSpPr>
          <p:cNvPr id="7" name="TextBox 6">
            <a:extLst>
              <a:ext uri="{FF2B5EF4-FFF2-40B4-BE49-F238E27FC236}">
                <a16:creationId xmlns:a16="http://schemas.microsoft.com/office/drawing/2014/main" id="{DC4229F6-B4EC-48FF-9ABF-D9F2B47BA96F}"/>
              </a:ext>
            </a:extLst>
          </p:cNvPr>
          <p:cNvSpPr txBox="1"/>
          <p:nvPr userDrawn="1"/>
        </p:nvSpPr>
        <p:spPr>
          <a:xfrm>
            <a:off x="5378698" y="6553200"/>
            <a:ext cx="1431430" cy="230832"/>
          </a:xfrm>
          <a:prstGeom prst="rect">
            <a:avLst/>
          </a:prstGeom>
          <a:noFill/>
        </p:spPr>
        <p:txBody>
          <a:bodyPr wrap="non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rPr>
              <a:t>© </a:t>
            </a:r>
            <a:r>
              <a:rPr kumimoji="0" lang="en-US" sz="900" b="0" i="0" u="none" strike="noStrike" kern="1200" cap="none" spc="0" normalizeH="0" baseline="0" noProof="0" err="1">
                <a:ln>
                  <a:noFill/>
                </a:ln>
                <a:solidFill>
                  <a:schemeClr val="tx1">
                    <a:lumMod val="50000"/>
                    <a:lumOff val="50000"/>
                  </a:schemeClr>
                </a:solidFill>
                <a:effectLst/>
                <a:uLnTx/>
                <a:uFillTx/>
                <a:latin typeface="Source Sans Pro Light" panose="020B0403030403020204" pitchFamily="34" charset="0"/>
                <a:ea typeface="+mn-ea"/>
                <a:cs typeface="Roboto Light"/>
              </a:rPr>
              <a:t>Kingsmen</a:t>
            </a:r>
            <a:r>
              <a:rPr kumimoji="0" lang="en-US" sz="9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rPr>
              <a:t> Software 2021</a:t>
            </a:r>
          </a:p>
        </p:txBody>
      </p:sp>
      <p:pic>
        <p:nvPicPr>
          <p:cNvPr id="8" name="Picture 7">
            <a:extLst>
              <a:ext uri="{FF2B5EF4-FFF2-40B4-BE49-F238E27FC236}">
                <a16:creationId xmlns:a16="http://schemas.microsoft.com/office/drawing/2014/main" id="{4AFE3953-03E4-4841-ACB0-04257C3A0B43}"/>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p:blipFill>
        <p:spPr>
          <a:xfrm>
            <a:off x="11891637" y="6576002"/>
            <a:ext cx="217853" cy="202528"/>
          </a:xfrm>
          <a:prstGeom prst="rect">
            <a:avLst/>
          </a:prstGeom>
        </p:spPr>
      </p:pic>
    </p:spTree>
    <p:extLst>
      <p:ext uri="{BB962C8B-B14F-4D97-AF65-F5344CB8AC3E}">
        <p14:creationId xmlns:p14="http://schemas.microsoft.com/office/powerpoint/2010/main" val="1357854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58282-34E9-483E-9008-5D93EFF4CEFC}"/>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07062-A22D-4DB8-9EDB-689C83CA706B}"/>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75380-4578-4189-9E25-E26AEEFDFE3A}"/>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C39C-0F28-4697-8437-0C63D2057ACC}" type="datetimeFigureOut">
              <a:rPr lang="en-US" smtClean="0"/>
              <a:t>4/19/2023</a:t>
            </a:fld>
            <a:endParaRPr lang="en-US"/>
          </a:p>
        </p:txBody>
      </p:sp>
      <p:sp>
        <p:nvSpPr>
          <p:cNvPr id="6" name="Slide Number Placeholder 5">
            <a:extLst>
              <a:ext uri="{FF2B5EF4-FFF2-40B4-BE49-F238E27FC236}">
                <a16:creationId xmlns:a16="http://schemas.microsoft.com/office/drawing/2014/main" id="{34F403E1-FAB4-4EE2-91D1-9F921E129956}"/>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3503C-E241-46F8-A9F6-1018D9AB726A}" type="slidenum">
              <a:rPr lang="en-US" smtClean="0"/>
              <a:t>‹#›</a:t>
            </a:fld>
            <a:endParaRPr lang="en-US"/>
          </a:p>
        </p:txBody>
      </p:sp>
      <p:sp>
        <p:nvSpPr>
          <p:cNvPr id="7" name="TextBox 6">
            <a:extLst>
              <a:ext uri="{FF2B5EF4-FFF2-40B4-BE49-F238E27FC236}">
                <a16:creationId xmlns:a16="http://schemas.microsoft.com/office/drawing/2014/main" id="{DC4229F6-B4EC-48FF-9ABF-D9F2B47BA96F}"/>
              </a:ext>
            </a:extLst>
          </p:cNvPr>
          <p:cNvSpPr txBox="1"/>
          <p:nvPr userDrawn="1"/>
        </p:nvSpPr>
        <p:spPr>
          <a:xfrm>
            <a:off x="5378698" y="6553200"/>
            <a:ext cx="1431430" cy="230832"/>
          </a:xfrm>
          <a:prstGeom prst="rect">
            <a:avLst/>
          </a:prstGeom>
          <a:noFill/>
        </p:spPr>
        <p:txBody>
          <a:bodyPr wrap="non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rPr>
              <a:t>© Kingsmen Software 2021</a:t>
            </a:r>
          </a:p>
        </p:txBody>
      </p:sp>
      <p:pic>
        <p:nvPicPr>
          <p:cNvPr id="8" name="Picture 7">
            <a:extLst>
              <a:ext uri="{FF2B5EF4-FFF2-40B4-BE49-F238E27FC236}">
                <a16:creationId xmlns:a16="http://schemas.microsoft.com/office/drawing/2014/main" id="{B1690473-F831-A943-B68E-B4FF07E7D58B}"/>
              </a:ext>
            </a:extLst>
          </p:cNvPr>
          <p:cNvPicPr>
            <a:picLocks noChangeAspect="1"/>
          </p:cNvPicPr>
          <p:nvPr userDrawn="1"/>
        </p:nvPicPr>
        <p:blipFill>
          <a:blip r:embed="rId19"/>
          <a:srcRect/>
          <a:stretch/>
        </p:blipFill>
        <p:spPr>
          <a:xfrm>
            <a:off x="11891637" y="6576002"/>
            <a:ext cx="217853" cy="202528"/>
          </a:xfrm>
          <a:prstGeom prst="rect">
            <a:avLst/>
          </a:prstGeom>
        </p:spPr>
      </p:pic>
    </p:spTree>
    <p:extLst>
      <p:ext uri="{BB962C8B-B14F-4D97-AF65-F5344CB8AC3E}">
        <p14:creationId xmlns:p14="http://schemas.microsoft.com/office/powerpoint/2010/main" val="205287775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 id="2147483978" r:id="rId17"/>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58282-34E9-483E-9008-5D93EFF4CEFC}"/>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07062-A22D-4DB8-9EDB-689C83CA706B}"/>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75380-4578-4189-9E25-E26AEEFDFE3A}"/>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C39C-0F28-4697-8437-0C63D2057ACC}" type="datetimeFigureOut">
              <a:rPr lang="en-US" smtClean="0"/>
              <a:t>4/19/2023</a:t>
            </a:fld>
            <a:endParaRPr lang="en-US"/>
          </a:p>
        </p:txBody>
      </p:sp>
      <p:sp>
        <p:nvSpPr>
          <p:cNvPr id="6" name="Slide Number Placeholder 5">
            <a:extLst>
              <a:ext uri="{FF2B5EF4-FFF2-40B4-BE49-F238E27FC236}">
                <a16:creationId xmlns:a16="http://schemas.microsoft.com/office/drawing/2014/main" id="{34F403E1-FAB4-4EE2-91D1-9F921E129956}"/>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3503C-E241-46F8-A9F6-1018D9AB726A}" type="slidenum">
              <a:rPr lang="en-US" smtClean="0"/>
              <a:t>‹#›</a:t>
            </a:fld>
            <a:endParaRPr lang="en-US"/>
          </a:p>
        </p:txBody>
      </p:sp>
      <p:sp>
        <p:nvSpPr>
          <p:cNvPr id="7" name="TextBox 6">
            <a:extLst>
              <a:ext uri="{FF2B5EF4-FFF2-40B4-BE49-F238E27FC236}">
                <a16:creationId xmlns:a16="http://schemas.microsoft.com/office/drawing/2014/main" id="{DC4229F6-B4EC-48FF-9ABF-D9F2B47BA96F}"/>
              </a:ext>
            </a:extLst>
          </p:cNvPr>
          <p:cNvSpPr txBox="1"/>
          <p:nvPr userDrawn="1"/>
        </p:nvSpPr>
        <p:spPr>
          <a:xfrm>
            <a:off x="5378698" y="6553200"/>
            <a:ext cx="1431430" cy="230832"/>
          </a:xfrm>
          <a:prstGeom prst="rect">
            <a:avLst/>
          </a:prstGeom>
          <a:noFill/>
        </p:spPr>
        <p:txBody>
          <a:bodyPr wrap="non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rPr>
              <a:t>© </a:t>
            </a:r>
            <a:r>
              <a:rPr kumimoji="0" lang="en-US" sz="900" b="0" i="0" u="none" strike="noStrike" kern="1200" cap="none" spc="0" normalizeH="0" baseline="0" noProof="0" err="1">
                <a:ln>
                  <a:noFill/>
                </a:ln>
                <a:solidFill>
                  <a:schemeClr val="tx1">
                    <a:lumMod val="50000"/>
                    <a:lumOff val="50000"/>
                  </a:schemeClr>
                </a:solidFill>
                <a:effectLst/>
                <a:uLnTx/>
                <a:uFillTx/>
                <a:latin typeface="Source Sans Pro Light" panose="020B0403030403020204" pitchFamily="34" charset="0"/>
                <a:ea typeface="+mn-ea"/>
                <a:cs typeface="Roboto Light"/>
              </a:rPr>
              <a:t>Kingsmen</a:t>
            </a:r>
            <a:r>
              <a:rPr kumimoji="0" lang="en-US" sz="900" b="0" i="0" u="none" strike="noStrike" kern="1200" cap="none" spc="0" normalizeH="0" baseline="0" noProof="0">
                <a:ln>
                  <a:noFill/>
                </a:ln>
                <a:solidFill>
                  <a:schemeClr val="tx1">
                    <a:lumMod val="50000"/>
                    <a:lumOff val="50000"/>
                  </a:schemeClr>
                </a:solidFill>
                <a:effectLst/>
                <a:uLnTx/>
                <a:uFillTx/>
                <a:latin typeface="Source Sans Pro Light" panose="020B0403030403020204" pitchFamily="34" charset="0"/>
                <a:ea typeface="+mn-ea"/>
                <a:cs typeface="Roboto Light"/>
              </a:rPr>
              <a:t> Software 2021</a:t>
            </a:r>
          </a:p>
        </p:txBody>
      </p:sp>
      <p:pic>
        <p:nvPicPr>
          <p:cNvPr id="8" name="Picture 7">
            <a:extLst>
              <a:ext uri="{FF2B5EF4-FFF2-40B4-BE49-F238E27FC236}">
                <a16:creationId xmlns:a16="http://schemas.microsoft.com/office/drawing/2014/main" id="{4AFE3953-03E4-4841-ACB0-04257C3A0B43}"/>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p:blipFill>
        <p:spPr>
          <a:xfrm>
            <a:off x="11891637" y="6576002"/>
            <a:ext cx="217853" cy="202528"/>
          </a:xfrm>
          <a:prstGeom prst="rect">
            <a:avLst/>
          </a:prstGeom>
        </p:spPr>
      </p:pic>
    </p:spTree>
    <p:extLst>
      <p:ext uri="{BB962C8B-B14F-4D97-AF65-F5344CB8AC3E}">
        <p14:creationId xmlns:p14="http://schemas.microsoft.com/office/powerpoint/2010/main" val="379232367"/>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6.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6.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36.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5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DE58E-B092-034D-8CA5-F96A78F4D747}"/>
              </a:ext>
            </a:extLst>
          </p:cNvPr>
          <p:cNvSpPr>
            <a:spLocks noGrp="1"/>
          </p:cNvSpPr>
          <p:nvPr>
            <p:ph type="title"/>
          </p:nvPr>
        </p:nvSpPr>
        <p:spPr/>
        <p:txBody>
          <a:bodyPr/>
          <a:lstStyle/>
          <a:p>
            <a:r>
              <a:rPr lang="en-US" dirty="0"/>
              <a:t>The Kingsmen Way</a:t>
            </a:r>
          </a:p>
        </p:txBody>
      </p:sp>
      <p:sp>
        <p:nvSpPr>
          <p:cNvPr id="6" name="Text Placeholder 5">
            <a:extLst>
              <a:ext uri="{FF2B5EF4-FFF2-40B4-BE49-F238E27FC236}">
                <a16:creationId xmlns:a16="http://schemas.microsoft.com/office/drawing/2014/main" id="{24C9C3F0-AF0A-D944-BA50-F8D2EADCD4E9}"/>
              </a:ext>
            </a:extLst>
          </p:cNvPr>
          <p:cNvSpPr>
            <a:spLocks noGrp="1"/>
          </p:cNvSpPr>
          <p:nvPr>
            <p:ph type="body" sz="quarter" idx="11"/>
          </p:nvPr>
        </p:nvSpPr>
        <p:spPr/>
        <p:txBody>
          <a:bodyPr/>
          <a:lstStyle/>
          <a:p>
            <a:r>
              <a:rPr lang="en-US" dirty="0"/>
              <a:t>Program Overview - Team</a:t>
            </a:r>
          </a:p>
        </p:txBody>
      </p:sp>
      <p:sp>
        <p:nvSpPr>
          <p:cNvPr id="7" name="Text Placeholder 6">
            <a:extLst>
              <a:ext uri="{FF2B5EF4-FFF2-40B4-BE49-F238E27FC236}">
                <a16:creationId xmlns:a16="http://schemas.microsoft.com/office/drawing/2014/main" id="{8CD9A044-2C39-8C4B-ABF9-0ADDC30CB9E2}"/>
              </a:ext>
            </a:extLst>
          </p:cNvPr>
          <p:cNvSpPr>
            <a:spLocks noGrp="1"/>
          </p:cNvSpPr>
          <p:nvPr>
            <p:ph type="body" sz="quarter" idx="12"/>
          </p:nvPr>
        </p:nvSpPr>
        <p:spPr>
          <a:xfrm>
            <a:off x="3596651" y="2576630"/>
            <a:ext cx="4565737" cy="520564"/>
          </a:xfrm>
        </p:spPr>
        <p:txBody>
          <a:bodyPr/>
          <a:lstStyle/>
          <a:p>
            <a:r>
              <a:rPr lang="en-US" dirty="0"/>
              <a:t>July 2021</a:t>
            </a:r>
          </a:p>
        </p:txBody>
      </p:sp>
    </p:spTree>
    <p:extLst>
      <p:ext uri="{BB962C8B-B14F-4D97-AF65-F5344CB8AC3E}">
        <p14:creationId xmlns:p14="http://schemas.microsoft.com/office/powerpoint/2010/main" val="343066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Function Elaboration</a:t>
            </a:r>
          </a:p>
        </p:txBody>
      </p:sp>
      <p:sp>
        <p:nvSpPr>
          <p:cNvPr id="10" name="Text Placeholder 9">
            <a:extLst>
              <a:ext uri="{FF2B5EF4-FFF2-40B4-BE49-F238E27FC236}">
                <a16:creationId xmlns:a16="http://schemas.microsoft.com/office/drawing/2014/main" id="{FD5B343E-8141-47F9-A7B9-F8B434CD61A5}"/>
              </a:ext>
            </a:extLst>
          </p:cNvPr>
          <p:cNvSpPr>
            <a:spLocks noGrp="1"/>
          </p:cNvSpPr>
          <p:nvPr>
            <p:ph type="body" sz="quarter" idx="12"/>
          </p:nvPr>
        </p:nvSpPr>
        <p:spPr>
          <a:xfrm>
            <a:off x="551956" y="1328738"/>
            <a:ext cx="8224633" cy="4505326"/>
          </a:xfrm>
        </p:spPr>
        <p:txBody>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mn-cs"/>
              </a:rPr>
              <a:t>Function Elaboration </a:t>
            </a:r>
            <a:r>
              <a:rPr kumimoji="0" lang="en-US" sz="1400" b="0" i="0" u="none" strike="noStrike" kern="1200" cap="none" spc="0" normalizeH="0" baseline="0" noProof="0" dirty="0">
                <a:ln>
                  <a:noFill/>
                </a:ln>
                <a:solidFill>
                  <a:prstClr val="black"/>
                </a:solidFill>
                <a:effectLst/>
                <a:uLnTx/>
                <a:uFillTx/>
                <a:ea typeface="Roboto" pitchFamily="2" charset="0"/>
                <a:cs typeface="+mn-cs"/>
              </a:rPr>
              <a:t>further defines the features for a particular release:</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Brings entire team together to break down features into functions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Allows the team an opportunity to discuss business cases, process flows and requirements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Size functions to further refine (and validate) the size of the feature</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Recommend two passes per function: A first to high-level size for prioritization; a second to validate all assumptions when team is ready to begin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Recommend the team meets weekly</a:t>
            </a:r>
            <a:endParaRPr lang="en-US" dirty="0"/>
          </a:p>
        </p:txBody>
      </p:sp>
      <p:pic>
        <p:nvPicPr>
          <p:cNvPr id="5" name="Picture 4" descr="kkc_func1.jpg">
            <a:extLst>
              <a:ext uri="{FF2B5EF4-FFF2-40B4-BE49-F238E27FC236}">
                <a16:creationId xmlns:a16="http://schemas.microsoft.com/office/drawing/2014/main" id="{28D4E16F-49BB-4D66-8550-E3E761E14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589" y="1584438"/>
            <a:ext cx="1969500" cy="2609290"/>
          </a:xfrm>
          <a:prstGeom prst="rect">
            <a:avLst/>
          </a:prstGeom>
          <a:effectLst>
            <a:reflection stA="50000" endPos="25000" dist="12700" dir="5400000" sy="-100000" algn="bl" rotWithShape="0"/>
          </a:effectLst>
        </p:spPr>
      </p:pic>
      <p:pic>
        <p:nvPicPr>
          <p:cNvPr id="6" name="Picture 5" descr="kkc_size2.jpg">
            <a:extLst>
              <a:ext uri="{FF2B5EF4-FFF2-40B4-BE49-F238E27FC236}">
                <a16:creationId xmlns:a16="http://schemas.microsoft.com/office/drawing/2014/main" id="{1C5FF1B0-A947-4BB3-B0BD-25DCAA0D9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19512">
            <a:off x="9419493" y="2279783"/>
            <a:ext cx="1969500" cy="2609290"/>
          </a:xfrm>
          <a:prstGeom prst="rect">
            <a:avLst/>
          </a:prstGeom>
          <a:effectLst>
            <a:reflection stA="50000" endPos="25000" dist="12700" dir="5400000" sy="-100000" algn="bl" rotWithShape="0"/>
          </a:effectLst>
        </p:spPr>
      </p:pic>
    </p:spTree>
    <p:extLst>
      <p:ext uri="{BB962C8B-B14F-4D97-AF65-F5344CB8AC3E}">
        <p14:creationId xmlns:p14="http://schemas.microsoft.com/office/powerpoint/2010/main" val="329823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124EA84-15C2-401C-AF2D-DC29CD740FB0}"/>
              </a:ext>
            </a:extLst>
          </p:cNvPr>
          <p:cNvSpPr>
            <a:spLocks noGrp="1"/>
          </p:cNvSpPr>
          <p:nvPr>
            <p:ph type="title"/>
          </p:nvPr>
        </p:nvSpPr>
        <p:spPr/>
        <p:txBody>
          <a:bodyPr/>
          <a:lstStyle/>
          <a:p>
            <a:r>
              <a:rPr lang="en-US" dirty="0"/>
              <a:t>Function Elaboration</a:t>
            </a:r>
          </a:p>
        </p:txBody>
      </p:sp>
      <p:sp>
        <p:nvSpPr>
          <p:cNvPr id="3" name="Text Placeholder 2">
            <a:extLst>
              <a:ext uri="{FF2B5EF4-FFF2-40B4-BE49-F238E27FC236}">
                <a16:creationId xmlns:a16="http://schemas.microsoft.com/office/drawing/2014/main" id="{EFDAC133-11F7-4FD6-8F05-07B8FD51258E}"/>
              </a:ext>
            </a:extLst>
          </p:cNvPr>
          <p:cNvSpPr>
            <a:spLocks noGrp="1"/>
          </p:cNvSpPr>
          <p:nvPr>
            <p:ph type="body" sz="quarter" idx="10"/>
          </p:nvPr>
        </p:nvSpPr>
        <p:spPr/>
        <p:txBody>
          <a:bodyPr/>
          <a:lstStyle/>
          <a:p>
            <a:r>
              <a:rPr lang="en-US" dirty="0"/>
              <a:t>First and Second Pass</a:t>
            </a:r>
          </a:p>
        </p:txBody>
      </p:sp>
      <p:sp>
        <p:nvSpPr>
          <p:cNvPr id="10" name="TextBox 9">
            <a:extLst>
              <a:ext uri="{FF2B5EF4-FFF2-40B4-BE49-F238E27FC236}">
                <a16:creationId xmlns:a16="http://schemas.microsoft.com/office/drawing/2014/main" id="{2302DD9D-C143-4C6D-A058-11EC27798FE7}"/>
              </a:ext>
            </a:extLst>
          </p:cNvPr>
          <p:cNvSpPr txBox="1"/>
          <p:nvPr/>
        </p:nvSpPr>
        <p:spPr>
          <a:xfrm>
            <a:off x="458968" y="1411119"/>
            <a:ext cx="5176476" cy="4431983"/>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876"/>
                </a:solidFill>
                <a:effectLst/>
                <a:uLnTx/>
                <a:uFillTx/>
                <a:ea typeface="Roboto" panose="02000000000000000000" pitchFamily="2" charset="0"/>
                <a:cs typeface="+mn-cs"/>
              </a:rPr>
              <a:t>First Pass</a:t>
            </a: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High level implementation statement that describes the business function the product will perform.</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solidFill>
                  <a:prstClr val="black"/>
                </a:solidFill>
              </a:rPr>
              <a:t>May be the technical function required to enable a business function.</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Only enough detail to enable </a:t>
            </a:r>
            <a:r>
              <a:rPr lang="en-US" sz="1400" dirty="0">
                <a:solidFill>
                  <a:prstClr val="black"/>
                </a:solidFill>
              </a:rPr>
              <a:t>technical lead to estimate size relative to other functions.</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solidFill>
                  <a:prstClr val="black"/>
                </a:solidFill>
              </a:rPr>
              <a:t>T-shirt size is documented</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Generally done during </a:t>
            </a:r>
            <a:r>
              <a:rPr lang="en-US" sz="1400" dirty="0">
                <a:solidFill>
                  <a:prstClr val="black"/>
                </a:solidFill>
              </a:rPr>
              <a:t>Planning</a:t>
            </a:r>
          </a:p>
          <a:p>
            <a:pPr marL="0" marR="0" lvl="0" indent="0" algn="l" defTabSz="914126" rtl="0" eaLnBrk="1" fontAlgn="auto" latinLnBrk="0" hangingPunct="1">
              <a:lnSpc>
                <a:spcPct val="100000"/>
              </a:lnSpc>
              <a:spcBef>
                <a:spcPts val="0"/>
              </a:spcBef>
              <a:spcAft>
                <a:spcPts val="0"/>
              </a:spcAft>
              <a:buClrTx/>
              <a:buSzTx/>
              <a:buFontTx/>
              <a:buNone/>
              <a:tabLst/>
              <a:defRPr/>
            </a:pPr>
            <a:endParaRPr lang="en-US" sz="1400" dirty="0">
              <a:solidFill>
                <a:prstClr val="black"/>
              </a:solidFill>
            </a:endParaRP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Syntax:</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As a </a:t>
            </a:r>
            <a:r>
              <a:rPr kumimoji="0" lang="en-US" sz="1400" b="0" i="0" u="none" strike="noStrike" kern="1200" cap="none" spc="0" normalizeH="0" baseline="0" noProof="0" dirty="0">
                <a:ln>
                  <a:noFill/>
                </a:ln>
                <a:solidFill>
                  <a:srgbClr val="7B9C6B"/>
                </a:solidFill>
                <a:effectLst/>
                <a:uLnTx/>
                <a:uFillTx/>
                <a:ea typeface="+mn-ea"/>
                <a:cs typeface="+mn-cs"/>
              </a:rPr>
              <a:t>&lt;type of user&gt;</a:t>
            </a:r>
            <a:br>
              <a:rPr kumimoji="0" lang="en-US" sz="1400" b="0" i="0" u="none" strike="noStrike" kern="1200" cap="none" spc="0" normalizeH="0" baseline="0" noProof="0" dirty="0">
                <a:ln>
                  <a:noFill/>
                </a:ln>
                <a:solidFill>
                  <a:prstClr val="black"/>
                </a:solidFill>
                <a:effectLst/>
                <a:uLnTx/>
                <a:uFillTx/>
                <a:ea typeface="+mn-ea"/>
                <a:cs typeface="+mn-cs"/>
              </a:rPr>
            </a:br>
            <a:r>
              <a:rPr kumimoji="0" lang="en-US" sz="1400" b="0" i="0" u="none" strike="noStrike" kern="1200" cap="none" spc="0" normalizeH="0" baseline="0" noProof="0" dirty="0">
                <a:ln>
                  <a:noFill/>
                </a:ln>
                <a:solidFill>
                  <a:prstClr val="black"/>
                </a:solidFill>
                <a:effectLst/>
                <a:uLnTx/>
                <a:uFillTx/>
                <a:ea typeface="+mn-ea"/>
                <a:cs typeface="+mn-cs"/>
              </a:rPr>
              <a:t>I want </a:t>
            </a:r>
            <a:r>
              <a:rPr kumimoji="0" lang="en-US" sz="1400" b="0" i="0" u="none" strike="noStrike" kern="1200" cap="none" spc="0" normalizeH="0" baseline="0" noProof="0" dirty="0">
                <a:ln>
                  <a:noFill/>
                </a:ln>
                <a:solidFill>
                  <a:srgbClr val="7B9C6B"/>
                </a:solidFill>
                <a:effectLst/>
                <a:uLnTx/>
                <a:uFillTx/>
                <a:ea typeface="+mn-ea"/>
                <a:cs typeface="+mn-cs"/>
              </a:rPr>
              <a:t>&lt;some goal&gt;</a:t>
            </a:r>
            <a:r>
              <a:rPr kumimoji="0" lang="en-US" sz="1400" b="0" i="0" u="none" strike="noStrike" kern="1200" cap="none" spc="0" normalizeH="0" baseline="0" noProof="0" dirty="0">
                <a:ln>
                  <a:noFill/>
                </a:ln>
                <a:solidFill>
                  <a:prstClr val="black"/>
                </a:solidFill>
                <a:effectLst/>
                <a:uLnTx/>
                <a:uFillTx/>
                <a:ea typeface="+mn-ea"/>
                <a:cs typeface="+mn-cs"/>
              </a:rPr>
              <a:t> </a:t>
            </a:r>
            <a:br>
              <a:rPr kumimoji="0" lang="en-US" sz="1400" b="0" i="0" u="none" strike="noStrike" kern="1200" cap="none" spc="0" normalizeH="0" baseline="0" noProof="0" dirty="0">
                <a:ln>
                  <a:noFill/>
                </a:ln>
                <a:solidFill>
                  <a:prstClr val="black"/>
                </a:solidFill>
                <a:effectLst/>
                <a:uLnTx/>
                <a:uFillTx/>
                <a:ea typeface="+mn-ea"/>
                <a:cs typeface="+mn-cs"/>
              </a:rPr>
            </a:br>
            <a:r>
              <a:rPr kumimoji="0" lang="en-US" sz="1400" b="0" i="0" u="none" strike="noStrike" kern="1200" cap="none" spc="0" normalizeH="0" baseline="0" noProof="0" dirty="0">
                <a:ln>
                  <a:noFill/>
                </a:ln>
                <a:solidFill>
                  <a:prstClr val="black"/>
                </a:solidFill>
                <a:effectLst/>
                <a:uLnTx/>
                <a:uFillTx/>
                <a:ea typeface="+mn-ea"/>
                <a:cs typeface="+mn-cs"/>
              </a:rPr>
              <a:t>So that </a:t>
            </a:r>
            <a:r>
              <a:rPr kumimoji="0" lang="en-US" sz="1400" b="0" i="0" u="none" strike="noStrike" kern="1200" cap="none" spc="0" normalizeH="0" baseline="0" noProof="0" dirty="0">
                <a:ln>
                  <a:noFill/>
                </a:ln>
                <a:solidFill>
                  <a:srgbClr val="7B9C6B"/>
                </a:solidFill>
                <a:effectLst/>
                <a:uLnTx/>
                <a:uFillTx/>
                <a:ea typeface="+mn-ea"/>
                <a:cs typeface="+mn-cs"/>
              </a:rPr>
              <a:t>&lt;some reason&gt;</a:t>
            </a: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7B9C6B"/>
              </a:solidFill>
              <a:effectLst/>
              <a:uLnTx/>
              <a:uFillTx/>
              <a:ea typeface="+mn-ea"/>
              <a:cs typeface="+mn-cs"/>
            </a:endParaRP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I know I’m done </a:t>
            </a:r>
            <a:r>
              <a:rPr kumimoji="0" lang="en-US" sz="1400" b="0" i="0" u="none" strike="noStrike" kern="1200" cap="none" spc="0" normalizeH="0" baseline="0" noProof="0" dirty="0">
                <a:ln>
                  <a:noFill/>
                </a:ln>
                <a:solidFill>
                  <a:srgbClr val="7B9C6B"/>
                </a:solidFill>
                <a:effectLst/>
                <a:uLnTx/>
                <a:uFillTx/>
                <a:ea typeface="+mn-ea"/>
                <a:cs typeface="+mn-cs"/>
              </a:rPr>
              <a:t>&lt;when&gt;</a:t>
            </a:r>
            <a:br>
              <a:rPr kumimoji="0" lang="en-US" sz="1400" b="0" i="0" u="none" strike="noStrike" kern="1200" cap="none" spc="0" normalizeH="0" baseline="0" noProof="0" dirty="0">
                <a:ln>
                  <a:noFill/>
                </a:ln>
                <a:solidFill>
                  <a:prstClr val="black"/>
                </a:solidFill>
                <a:effectLst/>
                <a:uLnTx/>
                <a:uFillTx/>
                <a:ea typeface="+mn-ea"/>
                <a:cs typeface="+mn-cs"/>
              </a:rPr>
            </a:br>
            <a:br>
              <a:rPr kumimoji="0" lang="en-US" sz="1400" b="0" i="0" u="none" strike="noStrike" kern="1200" cap="none" spc="0" normalizeH="0" baseline="0" noProof="0" dirty="0">
                <a:ln>
                  <a:noFill/>
                </a:ln>
                <a:solidFill>
                  <a:prstClr val="black"/>
                </a:solidFill>
                <a:effectLst/>
                <a:uLnTx/>
                <a:uFillTx/>
                <a:ea typeface="+mn-ea"/>
                <a:cs typeface="+mn-cs"/>
              </a:rPr>
            </a:br>
            <a:r>
              <a:rPr kumimoji="0" lang="en-US" sz="1400" b="0" i="0" u="none" strike="noStrike" kern="1200" cap="none" spc="0" normalizeH="0" baseline="0" noProof="0" dirty="0">
                <a:ln>
                  <a:noFill/>
                </a:ln>
                <a:solidFill>
                  <a:prstClr val="black"/>
                </a:solidFill>
                <a:effectLst/>
                <a:uLnTx/>
                <a:uFillTx/>
                <a:ea typeface="+mn-ea"/>
                <a:cs typeface="+mn-cs"/>
              </a:rPr>
              <a:t>Out of scope items</a:t>
            </a:r>
            <a:endParaRPr kumimoji="0" lang="en-US" sz="1400" b="0" i="0" u="none" strike="noStrike" kern="1200" cap="none" spc="0" normalizeH="0" baseline="0" noProof="0" dirty="0">
              <a:ln>
                <a:noFill/>
              </a:ln>
              <a:solidFill>
                <a:srgbClr val="7B9C6B"/>
              </a:solidFill>
              <a:effectLst/>
              <a:uLnTx/>
              <a:uFillTx/>
              <a:ea typeface="Roboto" panose="02000000000000000000" pitchFamily="2" charset="0"/>
              <a:cs typeface="+mn-cs"/>
            </a:endParaRP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7B9C6B"/>
              </a:solidFill>
              <a:effectLst/>
              <a:uLnTx/>
              <a:uFillTx/>
              <a:ea typeface="Roboto" panose="02000000000000000000" pitchFamily="2" charset="0"/>
              <a:cs typeface="+mn-cs"/>
            </a:endParaRPr>
          </a:p>
        </p:txBody>
      </p:sp>
      <p:sp>
        <p:nvSpPr>
          <p:cNvPr id="13" name="TextBox 12">
            <a:extLst>
              <a:ext uri="{FF2B5EF4-FFF2-40B4-BE49-F238E27FC236}">
                <a16:creationId xmlns:a16="http://schemas.microsoft.com/office/drawing/2014/main" id="{E3698B3F-B764-4303-9EE9-FF44AE64F002}"/>
              </a:ext>
            </a:extLst>
          </p:cNvPr>
          <p:cNvSpPr txBox="1"/>
          <p:nvPr/>
        </p:nvSpPr>
        <p:spPr>
          <a:xfrm>
            <a:off x="6553378" y="1411119"/>
            <a:ext cx="5176479" cy="3816429"/>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876"/>
                </a:solidFill>
                <a:effectLst/>
                <a:uLnTx/>
                <a:uFillTx/>
                <a:ea typeface="Roboto" panose="02000000000000000000" pitchFamily="2" charset="0"/>
                <a:cs typeface="+mn-cs"/>
              </a:rPr>
              <a:t>Second Pass</a:t>
            </a: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Roboto" panose="02000000000000000000" pitchFamily="2" charset="0"/>
              <a:cs typeface="+mn-cs"/>
            </a:endParaRP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prstClr val="black"/>
                </a:solidFill>
                <a:effectLst/>
                <a:uLnTx/>
                <a:uFillTx/>
                <a:ea typeface="Roboto" pitchFamily="2" charset="0"/>
                <a:cs typeface="Open Sans" panose="020B0606030504020204" pitchFamily="34" charset="0"/>
              </a:rPr>
              <a:t>Expand description based on updates since first pass.</a:t>
            </a:r>
          </a:p>
          <a:p>
            <a:pPr marL="0" marR="0" lvl="0" indent="0" algn="l" defTabSz="594863" rtl="0" eaLnBrk="1" fontAlgn="auto" latinLnBrk="0" hangingPunct="1">
              <a:lnSpc>
                <a:spcPct val="100000"/>
              </a:lnSpc>
              <a:spcBef>
                <a:spcPts val="0"/>
              </a:spcBef>
              <a:spcAft>
                <a:spcPts val="0"/>
              </a:spcAft>
              <a:buClrTx/>
              <a:buSzTx/>
              <a:buFontTx/>
              <a:buNone/>
              <a:tabLst/>
              <a:defRPr/>
            </a:pPr>
            <a:r>
              <a:rPr lang="en-US" sz="1400" dirty="0">
                <a:solidFill>
                  <a:prstClr val="black"/>
                </a:solidFill>
                <a:ea typeface="Roboto" pitchFamily="2" charset="0"/>
                <a:cs typeface="Open Sans" panose="020B0606030504020204" pitchFamily="34" charset="0"/>
              </a:rPr>
              <a:t>Include details sufficient to meet definition of ready including:</a:t>
            </a:r>
          </a:p>
          <a:p>
            <a:pPr marL="274238" lvl="0" indent="-274238" defTabSz="914126">
              <a:spcAft>
                <a:spcPts val="600"/>
              </a:spcAft>
              <a:buFont typeface="Arial" pitchFamily="34" charset="0"/>
              <a:buChar char="•"/>
              <a:defRPr/>
            </a:pPr>
            <a:r>
              <a:rPr lang="en-US" sz="1400" dirty="0">
                <a:solidFill>
                  <a:prstClr val="black"/>
                </a:solidFill>
                <a:ea typeface="Roboto" pitchFamily="2" charset="0"/>
                <a:cs typeface="Roboto Thin"/>
              </a:rPr>
              <a:t>Definition – Update if needed</a:t>
            </a:r>
          </a:p>
          <a:p>
            <a:pPr marL="274238" lvl="0" indent="-274238" defTabSz="914126">
              <a:spcAft>
                <a:spcPts val="600"/>
              </a:spcAft>
              <a:buFont typeface="Arial" pitchFamily="34" charset="0"/>
              <a:buChar char="•"/>
              <a:defRPr/>
            </a:pPr>
            <a:r>
              <a:rPr lang="en-US" sz="1400" dirty="0">
                <a:solidFill>
                  <a:prstClr val="black"/>
                </a:solidFill>
                <a:ea typeface="Roboto" pitchFamily="2" charset="0"/>
                <a:cs typeface="Roboto Thin"/>
              </a:rPr>
              <a:t>Requirements – Potential user stories; usability, reliability, performance and supportability requirements</a:t>
            </a:r>
          </a:p>
          <a:p>
            <a:pPr marL="274238" lvl="0" indent="-274238" defTabSz="914126">
              <a:spcAft>
                <a:spcPts val="600"/>
              </a:spcAft>
              <a:buFont typeface="Arial" pitchFamily="34" charset="0"/>
              <a:buChar char="•"/>
              <a:defRPr/>
            </a:pPr>
            <a:r>
              <a:rPr lang="en-US" sz="1400" dirty="0">
                <a:solidFill>
                  <a:prstClr val="black"/>
                </a:solidFill>
                <a:ea typeface="Roboto" pitchFamily="2" charset="0"/>
                <a:cs typeface="Roboto Thin"/>
              </a:rPr>
              <a:t>Considerations – Design, implementation, interface and physical considerations</a:t>
            </a:r>
          </a:p>
          <a:p>
            <a:pPr marL="274238" lvl="0" indent="-274238" defTabSz="914126">
              <a:spcAft>
                <a:spcPts val="600"/>
              </a:spcAft>
              <a:buFont typeface="Arial" pitchFamily="34" charset="0"/>
              <a:buChar char="•"/>
              <a:defRPr/>
            </a:pPr>
            <a:r>
              <a:rPr lang="en-US" sz="1400" dirty="0">
                <a:solidFill>
                  <a:prstClr val="black"/>
                </a:solidFill>
                <a:ea typeface="Roboto" pitchFamily="2" charset="0"/>
                <a:cs typeface="Roboto Thin"/>
              </a:rPr>
              <a:t>Risks – Known or potential risks</a:t>
            </a:r>
          </a:p>
          <a:p>
            <a:pPr marL="274238" lvl="0" indent="-274238" defTabSz="914126">
              <a:spcAft>
                <a:spcPts val="600"/>
              </a:spcAft>
              <a:buFont typeface="Arial" pitchFamily="34" charset="0"/>
              <a:buChar char="•"/>
              <a:defRPr/>
            </a:pPr>
            <a:r>
              <a:rPr lang="en-US" sz="1400" dirty="0">
                <a:solidFill>
                  <a:prstClr val="black"/>
                </a:solidFill>
                <a:ea typeface="Roboto" pitchFamily="2" charset="0"/>
                <a:cs typeface="Roboto Thin"/>
              </a:rPr>
              <a:t>Dependencies – Dependencies and who is managing/tracking the dependency</a:t>
            </a:r>
          </a:p>
          <a:p>
            <a:pPr marL="274238" lvl="0" indent="-274238" defTabSz="914126">
              <a:spcAft>
                <a:spcPts val="600"/>
              </a:spcAft>
              <a:buFont typeface="Arial" pitchFamily="34" charset="0"/>
              <a:buChar char="•"/>
              <a:defRPr/>
            </a:pPr>
            <a:r>
              <a:rPr lang="en-US" sz="1400" dirty="0">
                <a:solidFill>
                  <a:prstClr val="black"/>
                </a:solidFill>
                <a:ea typeface="Roboto" pitchFamily="2" charset="0"/>
                <a:cs typeface="Roboto Thin"/>
              </a:rPr>
              <a:t>Out of Scope Items – Update if needed</a:t>
            </a:r>
            <a:endParaRPr lang="en-US" sz="1400" dirty="0">
              <a:solidFill>
                <a:prstClr val="black"/>
              </a:solidFill>
              <a:ea typeface="Roboto" pitchFamily="2" charset="0"/>
            </a:endParaRP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Roboto" pitchFamily="2" charset="0"/>
                <a:cs typeface="Open Sans" panose="020B0606030504020204" pitchFamily="34" charset="0"/>
              </a:rPr>
              <a:t>T-shirt </a:t>
            </a:r>
            <a:r>
              <a:rPr lang="en-US" sz="1400" dirty="0">
                <a:solidFill>
                  <a:prstClr val="black"/>
                </a:solidFill>
                <a:ea typeface="Roboto" pitchFamily="2" charset="0"/>
                <a:cs typeface="Open Sans" panose="020B0606030504020204" pitchFamily="34" charset="0"/>
              </a:rPr>
              <a:t>size is verified/updated</a:t>
            </a:r>
          </a:p>
          <a:p>
            <a:pPr marL="0" marR="0" lvl="0" indent="0" algn="l" defTabSz="59486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Roboto" pitchFamily="2" charset="0"/>
              <a:cs typeface="+mn-cs"/>
            </a:endParaRPr>
          </a:p>
        </p:txBody>
      </p:sp>
    </p:spTree>
    <p:extLst>
      <p:ext uri="{BB962C8B-B14F-4D97-AF65-F5344CB8AC3E}">
        <p14:creationId xmlns:p14="http://schemas.microsoft.com/office/powerpoint/2010/main" val="191904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Story Elaboration</a:t>
            </a:r>
          </a:p>
        </p:txBody>
      </p:sp>
      <p:sp>
        <p:nvSpPr>
          <p:cNvPr id="10" name="Text Placeholder 9">
            <a:extLst>
              <a:ext uri="{FF2B5EF4-FFF2-40B4-BE49-F238E27FC236}">
                <a16:creationId xmlns:a16="http://schemas.microsoft.com/office/drawing/2014/main" id="{FD5B343E-8141-47F9-A7B9-F8B434CD61A5}"/>
              </a:ext>
            </a:extLst>
          </p:cNvPr>
          <p:cNvSpPr>
            <a:spLocks noGrp="1"/>
          </p:cNvSpPr>
          <p:nvPr>
            <p:ph type="body" sz="quarter" idx="12"/>
          </p:nvPr>
        </p:nvSpPr>
        <p:spPr>
          <a:xfrm>
            <a:off x="551957" y="1328738"/>
            <a:ext cx="8392308" cy="4505326"/>
          </a:xfrm>
        </p:spPr>
        <p:txBody>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mn-cs"/>
              </a:rPr>
              <a:t>Story Elaboration </a:t>
            </a:r>
            <a:r>
              <a:rPr kumimoji="0" lang="en-US" sz="1400" b="0" i="0" u="none" strike="noStrike" kern="1200" cap="none" spc="0" normalizeH="0" baseline="0" noProof="0" dirty="0">
                <a:ln>
                  <a:noFill/>
                </a:ln>
                <a:solidFill>
                  <a:prstClr val="black"/>
                </a:solidFill>
                <a:effectLst/>
                <a:uLnTx/>
                <a:uFillTx/>
                <a:ea typeface="Roboto" pitchFamily="2" charset="0"/>
                <a:cs typeface="+mn-cs"/>
              </a:rPr>
              <a:t>further defines the functions for a particular iteration: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Brings entire team together to break down functions into stories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Allows the team an opportunity to discuss business cases, process flows and requirements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Size stories so they are of a size that they can be completed – development, testing and acceptance – in a two-week iteration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Recommend the team meets twice a week for ½ an hour</a:t>
            </a:r>
          </a:p>
        </p:txBody>
      </p:sp>
      <p:pic>
        <p:nvPicPr>
          <p:cNvPr id="5" name="Picture 4" descr="kkc_groom1.jpg">
            <a:extLst>
              <a:ext uri="{FF2B5EF4-FFF2-40B4-BE49-F238E27FC236}">
                <a16:creationId xmlns:a16="http://schemas.microsoft.com/office/drawing/2014/main" id="{04FB6F14-88AC-4BC5-8DB4-D9AB34E41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264" y="1888384"/>
            <a:ext cx="1933156" cy="2561137"/>
          </a:xfrm>
          <a:prstGeom prst="rect">
            <a:avLst/>
          </a:prstGeom>
          <a:ln>
            <a:noFill/>
          </a:ln>
          <a:effectLst>
            <a:reflection stA="50000" endPos="27000" dist="12700" dir="5400000" sy="-100000" algn="bl" rotWithShape="0"/>
          </a:effectLst>
        </p:spPr>
      </p:pic>
      <p:pic>
        <p:nvPicPr>
          <p:cNvPr id="6" name="Picture 5" descr="kkc_groom2.jpg">
            <a:extLst>
              <a:ext uri="{FF2B5EF4-FFF2-40B4-BE49-F238E27FC236}">
                <a16:creationId xmlns:a16="http://schemas.microsoft.com/office/drawing/2014/main" id="{F9C41F5A-E52D-490D-9B9E-7B4D6062F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72757">
            <a:off x="9762073" y="2464681"/>
            <a:ext cx="1933156" cy="2561137"/>
          </a:xfrm>
          <a:prstGeom prst="rect">
            <a:avLst/>
          </a:prstGeom>
          <a:ln>
            <a:noFill/>
          </a:ln>
          <a:effectLst>
            <a:reflection stA="50000" endPos="27000" dist="12700" dir="5400000" sy="-100000" algn="bl" rotWithShape="0"/>
          </a:effectLst>
        </p:spPr>
      </p:pic>
    </p:spTree>
    <p:extLst>
      <p:ext uri="{BB962C8B-B14F-4D97-AF65-F5344CB8AC3E}">
        <p14:creationId xmlns:p14="http://schemas.microsoft.com/office/powerpoint/2010/main" val="401380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Progressive Story Elaboration</a:t>
            </a:r>
          </a:p>
        </p:txBody>
      </p:sp>
      <p:sp>
        <p:nvSpPr>
          <p:cNvPr id="5" name="Freeform 104">
            <a:extLst>
              <a:ext uri="{FF2B5EF4-FFF2-40B4-BE49-F238E27FC236}">
                <a16:creationId xmlns:a16="http://schemas.microsoft.com/office/drawing/2014/main" id="{840BD466-D492-441D-BBDC-2FA53C451496}"/>
              </a:ext>
            </a:extLst>
          </p:cNvPr>
          <p:cNvSpPr>
            <a:spLocks noChangeAspect="1" noEditPoints="1"/>
          </p:cNvSpPr>
          <p:nvPr/>
        </p:nvSpPr>
        <p:spPr bwMode="auto">
          <a:xfrm>
            <a:off x="502788" y="1095432"/>
            <a:ext cx="504609" cy="640080"/>
          </a:xfrm>
          <a:custGeom>
            <a:avLst/>
            <a:gdLst>
              <a:gd name="T0" fmla="*/ 480 w 620"/>
              <a:gd name="T1" fmla="*/ 419 h 787"/>
              <a:gd name="T2" fmla="*/ 618 w 620"/>
              <a:gd name="T3" fmla="*/ 203 h 787"/>
              <a:gd name="T4" fmla="*/ 606 w 620"/>
              <a:gd name="T5" fmla="*/ 196 h 787"/>
              <a:gd name="T6" fmla="*/ 396 w 620"/>
              <a:gd name="T7" fmla="*/ 319 h 787"/>
              <a:gd name="T8" fmla="*/ 524 w 620"/>
              <a:gd name="T9" fmla="*/ 97 h 787"/>
              <a:gd name="T10" fmla="*/ 382 w 620"/>
              <a:gd name="T11" fmla="*/ 314 h 787"/>
              <a:gd name="T12" fmla="*/ 259 w 620"/>
              <a:gd name="T13" fmla="*/ 303 h 787"/>
              <a:gd name="T14" fmla="*/ 419 w 620"/>
              <a:gd name="T15" fmla="*/ 27 h 787"/>
              <a:gd name="T16" fmla="*/ 245 w 620"/>
              <a:gd name="T17" fmla="*/ 299 h 787"/>
              <a:gd name="T18" fmla="*/ 292 w 620"/>
              <a:gd name="T19" fmla="*/ 11 h 787"/>
              <a:gd name="T20" fmla="*/ 280 w 620"/>
              <a:gd name="T21" fmla="*/ 4 h 787"/>
              <a:gd name="T22" fmla="*/ 153 w 620"/>
              <a:gd name="T23" fmla="*/ 212 h 787"/>
              <a:gd name="T24" fmla="*/ 153 w 620"/>
              <a:gd name="T25" fmla="*/ 213 h 787"/>
              <a:gd name="T26" fmla="*/ 0 w 620"/>
              <a:gd name="T27" fmla="*/ 779 h 787"/>
              <a:gd name="T28" fmla="*/ 0 w 620"/>
              <a:gd name="T29" fmla="*/ 780 h 787"/>
              <a:gd name="T30" fmla="*/ 0 w 620"/>
              <a:gd name="T31" fmla="*/ 781 h 787"/>
              <a:gd name="T32" fmla="*/ 0 w 620"/>
              <a:gd name="T33" fmla="*/ 782 h 787"/>
              <a:gd name="T34" fmla="*/ 1 w 620"/>
              <a:gd name="T35" fmla="*/ 784 h 787"/>
              <a:gd name="T36" fmla="*/ 2 w 620"/>
              <a:gd name="T37" fmla="*/ 785 h 787"/>
              <a:gd name="T38" fmla="*/ 2 w 620"/>
              <a:gd name="T39" fmla="*/ 786 h 787"/>
              <a:gd name="T40" fmla="*/ 4 w 620"/>
              <a:gd name="T41" fmla="*/ 786 h 787"/>
              <a:gd name="T42" fmla="*/ 5 w 620"/>
              <a:gd name="T43" fmla="*/ 787 h 787"/>
              <a:gd name="T44" fmla="*/ 5 w 620"/>
              <a:gd name="T45" fmla="*/ 787 h 787"/>
              <a:gd name="T46" fmla="*/ 7 w 620"/>
              <a:gd name="T47" fmla="*/ 787 h 787"/>
              <a:gd name="T48" fmla="*/ 521 w 620"/>
              <a:gd name="T49" fmla="*/ 787 h 787"/>
              <a:gd name="T50" fmla="*/ 521 w 620"/>
              <a:gd name="T51" fmla="*/ 773 h 787"/>
              <a:gd name="T52" fmla="*/ 479 w 620"/>
              <a:gd name="T53" fmla="*/ 420 h 787"/>
              <a:gd name="T54" fmla="*/ 317 w 620"/>
              <a:gd name="T55" fmla="*/ 322 h 787"/>
              <a:gd name="T56" fmla="*/ 129 w 620"/>
              <a:gd name="T57" fmla="*/ 719 h 787"/>
              <a:gd name="T58" fmla="*/ 46 w 620"/>
              <a:gd name="T59" fmla="*/ 661 h 787"/>
              <a:gd name="T60" fmla="*/ 317 w 620"/>
              <a:gd name="T61" fmla="*/ 322 h 787"/>
              <a:gd name="T62" fmla="*/ 43 w 620"/>
              <a:gd name="T63" fmla="*/ 675 h 787"/>
              <a:gd name="T64" fmla="*/ 117 w 620"/>
              <a:gd name="T65" fmla="*/ 730 h 787"/>
              <a:gd name="T66" fmla="*/ 16 w 620"/>
              <a:gd name="T67" fmla="*/ 773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0" h="787">
                <a:moveTo>
                  <a:pt x="479" y="420"/>
                </a:moveTo>
                <a:cubicBezTo>
                  <a:pt x="479" y="419"/>
                  <a:pt x="480" y="419"/>
                  <a:pt x="480" y="419"/>
                </a:cubicBezTo>
                <a:cubicBezTo>
                  <a:pt x="480" y="419"/>
                  <a:pt x="480" y="419"/>
                  <a:pt x="480" y="419"/>
                </a:cubicBezTo>
                <a:cubicBezTo>
                  <a:pt x="618" y="203"/>
                  <a:pt x="618" y="203"/>
                  <a:pt x="618" y="203"/>
                </a:cubicBezTo>
                <a:cubicBezTo>
                  <a:pt x="620" y="200"/>
                  <a:pt x="619" y="196"/>
                  <a:pt x="616" y="193"/>
                </a:cubicBezTo>
                <a:cubicBezTo>
                  <a:pt x="613" y="191"/>
                  <a:pt x="608" y="192"/>
                  <a:pt x="606" y="196"/>
                </a:cubicBezTo>
                <a:cubicBezTo>
                  <a:pt x="475" y="401"/>
                  <a:pt x="475" y="401"/>
                  <a:pt x="475" y="401"/>
                </a:cubicBezTo>
                <a:cubicBezTo>
                  <a:pt x="450" y="353"/>
                  <a:pt x="423" y="330"/>
                  <a:pt x="396" y="319"/>
                </a:cubicBezTo>
                <a:cubicBezTo>
                  <a:pt x="527" y="107"/>
                  <a:pt x="527" y="107"/>
                  <a:pt x="527" y="107"/>
                </a:cubicBezTo>
                <a:cubicBezTo>
                  <a:pt x="529" y="103"/>
                  <a:pt x="528" y="99"/>
                  <a:pt x="524" y="97"/>
                </a:cubicBezTo>
                <a:cubicBezTo>
                  <a:pt x="521" y="95"/>
                  <a:pt x="517" y="96"/>
                  <a:pt x="515" y="99"/>
                </a:cubicBezTo>
                <a:cubicBezTo>
                  <a:pt x="382" y="314"/>
                  <a:pt x="382" y="314"/>
                  <a:pt x="382" y="314"/>
                </a:cubicBezTo>
                <a:cubicBezTo>
                  <a:pt x="360" y="308"/>
                  <a:pt x="338" y="308"/>
                  <a:pt x="317" y="308"/>
                </a:cubicBezTo>
                <a:cubicBezTo>
                  <a:pt x="297" y="308"/>
                  <a:pt x="278" y="308"/>
                  <a:pt x="259" y="303"/>
                </a:cubicBezTo>
                <a:cubicBezTo>
                  <a:pt x="421" y="36"/>
                  <a:pt x="421" y="36"/>
                  <a:pt x="421" y="36"/>
                </a:cubicBezTo>
                <a:cubicBezTo>
                  <a:pt x="423" y="33"/>
                  <a:pt x="422" y="29"/>
                  <a:pt x="419" y="27"/>
                </a:cubicBezTo>
                <a:cubicBezTo>
                  <a:pt x="415" y="25"/>
                  <a:pt x="411" y="26"/>
                  <a:pt x="409" y="29"/>
                </a:cubicBezTo>
                <a:cubicBezTo>
                  <a:pt x="245" y="299"/>
                  <a:pt x="245" y="299"/>
                  <a:pt x="245" y="299"/>
                </a:cubicBezTo>
                <a:cubicBezTo>
                  <a:pt x="218" y="288"/>
                  <a:pt x="192" y="265"/>
                  <a:pt x="167" y="216"/>
                </a:cubicBezTo>
                <a:cubicBezTo>
                  <a:pt x="292" y="11"/>
                  <a:pt x="292" y="11"/>
                  <a:pt x="292" y="11"/>
                </a:cubicBezTo>
                <a:cubicBezTo>
                  <a:pt x="294" y="8"/>
                  <a:pt x="293" y="4"/>
                  <a:pt x="289" y="2"/>
                </a:cubicBezTo>
                <a:cubicBezTo>
                  <a:pt x="286" y="0"/>
                  <a:pt x="282" y="1"/>
                  <a:pt x="280" y="4"/>
                </a:cubicBezTo>
                <a:cubicBezTo>
                  <a:pt x="153" y="212"/>
                  <a:pt x="153" y="212"/>
                  <a:pt x="153" y="212"/>
                </a:cubicBezTo>
                <a:cubicBezTo>
                  <a:pt x="153" y="212"/>
                  <a:pt x="153" y="212"/>
                  <a:pt x="153" y="212"/>
                </a:cubicBezTo>
                <a:cubicBezTo>
                  <a:pt x="153" y="212"/>
                  <a:pt x="153" y="213"/>
                  <a:pt x="153" y="213"/>
                </a:cubicBezTo>
                <a:cubicBezTo>
                  <a:pt x="153" y="213"/>
                  <a:pt x="153" y="213"/>
                  <a:pt x="153" y="213"/>
                </a:cubicBezTo>
                <a:cubicBezTo>
                  <a:pt x="0" y="779"/>
                  <a:pt x="0" y="779"/>
                  <a:pt x="0" y="779"/>
                </a:cubicBezTo>
                <a:cubicBezTo>
                  <a:pt x="0" y="779"/>
                  <a:pt x="0" y="779"/>
                  <a:pt x="0" y="779"/>
                </a:cubicBezTo>
                <a:cubicBezTo>
                  <a:pt x="0" y="779"/>
                  <a:pt x="0" y="779"/>
                  <a:pt x="0" y="779"/>
                </a:cubicBezTo>
                <a:cubicBezTo>
                  <a:pt x="0" y="780"/>
                  <a:pt x="0" y="780"/>
                  <a:pt x="0" y="780"/>
                </a:cubicBezTo>
                <a:cubicBezTo>
                  <a:pt x="0" y="780"/>
                  <a:pt x="0" y="780"/>
                  <a:pt x="0" y="780"/>
                </a:cubicBezTo>
                <a:cubicBezTo>
                  <a:pt x="0" y="781"/>
                  <a:pt x="0" y="781"/>
                  <a:pt x="0" y="781"/>
                </a:cubicBezTo>
                <a:cubicBezTo>
                  <a:pt x="0" y="781"/>
                  <a:pt x="0" y="781"/>
                  <a:pt x="0" y="782"/>
                </a:cubicBezTo>
                <a:cubicBezTo>
                  <a:pt x="0" y="782"/>
                  <a:pt x="0" y="782"/>
                  <a:pt x="0" y="782"/>
                </a:cubicBezTo>
                <a:cubicBezTo>
                  <a:pt x="0" y="782"/>
                  <a:pt x="1" y="783"/>
                  <a:pt x="1" y="783"/>
                </a:cubicBezTo>
                <a:cubicBezTo>
                  <a:pt x="1" y="783"/>
                  <a:pt x="1" y="783"/>
                  <a:pt x="1" y="784"/>
                </a:cubicBezTo>
                <a:cubicBezTo>
                  <a:pt x="1" y="784"/>
                  <a:pt x="1" y="784"/>
                  <a:pt x="1" y="784"/>
                </a:cubicBezTo>
                <a:cubicBezTo>
                  <a:pt x="1" y="784"/>
                  <a:pt x="1" y="784"/>
                  <a:pt x="2" y="785"/>
                </a:cubicBezTo>
                <a:cubicBezTo>
                  <a:pt x="2" y="785"/>
                  <a:pt x="2" y="785"/>
                  <a:pt x="2" y="785"/>
                </a:cubicBezTo>
                <a:cubicBezTo>
                  <a:pt x="2" y="785"/>
                  <a:pt x="2" y="785"/>
                  <a:pt x="2" y="786"/>
                </a:cubicBezTo>
                <a:cubicBezTo>
                  <a:pt x="3" y="786"/>
                  <a:pt x="3" y="786"/>
                  <a:pt x="3" y="786"/>
                </a:cubicBezTo>
                <a:cubicBezTo>
                  <a:pt x="3" y="786"/>
                  <a:pt x="3" y="786"/>
                  <a:pt x="4" y="786"/>
                </a:cubicBezTo>
                <a:cubicBezTo>
                  <a:pt x="4" y="787"/>
                  <a:pt x="4" y="787"/>
                  <a:pt x="4" y="787"/>
                </a:cubicBezTo>
                <a:cubicBezTo>
                  <a:pt x="4" y="787"/>
                  <a:pt x="5" y="787"/>
                  <a:pt x="5" y="787"/>
                </a:cubicBezTo>
                <a:cubicBezTo>
                  <a:pt x="5" y="787"/>
                  <a:pt x="5" y="787"/>
                  <a:pt x="5" y="787"/>
                </a:cubicBezTo>
                <a:cubicBezTo>
                  <a:pt x="5" y="787"/>
                  <a:pt x="5" y="787"/>
                  <a:pt x="5" y="787"/>
                </a:cubicBezTo>
                <a:cubicBezTo>
                  <a:pt x="6" y="787"/>
                  <a:pt x="7" y="787"/>
                  <a:pt x="7" y="787"/>
                </a:cubicBezTo>
                <a:cubicBezTo>
                  <a:pt x="7" y="787"/>
                  <a:pt x="7" y="787"/>
                  <a:pt x="7" y="787"/>
                </a:cubicBezTo>
                <a:cubicBezTo>
                  <a:pt x="7" y="787"/>
                  <a:pt x="7" y="787"/>
                  <a:pt x="7" y="787"/>
                </a:cubicBezTo>
                <a:cubicBezTo>
                  <a:pt x="521" y="787"/>
                  <a:pt x="521" y="787"/>
                  <a:pt x="521" y="787"/>
                </a:cubicBezTo>
                <a:cubicBezTo>
                  <a:pt x="525" y="787"/>
                  <a:pt x="528" y="784"/>
                  <a:pt x="528" y="780"/>
                </a:cubicBezTo>
                <a:cubicBezTo>
                  <a:pt x="528" y="777"/>
                  <a:pt x="525" y="773"/>
                  <a:pt x="521" y="773"/>
                </a:cubicBezTo>
                <a:cubicBezTo>
                  <a:pt x="90" y="773"/>
                  <a:pt x="90" y="773"/>
                  <a:pt x="90" y="773"/>
                </a:cubicBezTo>
                <a:cubicBezTo>
                  <a:pt x="479" y="420"/>
                  <a:pt x="479" y="420"/>
                  <a:pt x="479" y="420"/>
                </a:cubicBezTo>
                <a:cubicBezTo>
                  <a:pt x="479" y="420"/>
                  <a:pt x="479" y="420"/>
                  <a:pt x="479" y="420"/>
                </a:cubicBezTo>
                <a:close/>
                <a:moveTo>
                  <a:pt x="317" y="322"/>
                </a:moveTo>
                <a:cubicBezTo>
                  <a:pt x="370" y="322"/>
                  <a:pt x="420" y="322"/>
                  <a:pt x="466" y="413"/>
                </a:cubicBezTo>
                <a:cubicBezTo>
                  <a:pt x="129" y="719"/>
                  <a:pt x="129" y="719"/>
                  <a:pt x="129" y="719"/>
                </a:cubicBezTo>
                <a:cubicBezTo>
                  <a:pt x="119" y="718"/>
                  <a:pt x="106" y="705"/>
                  <a:pt x="94" y="693"/>
                </a:cubicBezTo>
                <a:cubicBezTo>
                  <a:pt x="80" y="679"/>
                  <a:pt x="64" y="663"/>
                  <a:pt x="46" y="661"/>
                </a:cubicBezTo>
                <a:cubicBezTo>
                  <a:pt x="161" y="234"/>
                  <a:pt x="161" y="234"/>
                  <a:pt x="161" y="234"/>
                </a:cubicBezTo>
                <a:cubicBezTo>
                  <a:pt x="209" y="322"/>
                  <a:pt x="264" y="322"/>
                  <a:pt x="317" y="322"/>
                </a:cubicBezTo>
                <a:close/>
                <a:moveTo>
                  <a:pt x="16" y="773"/>
                </a:moveTo>
                <a:cubicBezTo>
                  <a:pt x="43" y="675"/>
                  <a:pt x="43" y="675"/>
                  <a:pt x="43" y="675"/>
                </a:cubicBezTo>
                <a:cubicBezTo>
                  <a:pt x="56" y="674"/>
                  <a:pt x="70" y="689"/>
                  <a:pt x="84" y="703"/>
                </a:cubicBezTo>
                <a:cubicBezTo>
                  <a:pt x="95" y="714"/>
                  <a:pt x="106" y="725"/>
                  <a:pt x="117" y="730"/>
                </a:cubicBezTo>
                <a:cubicBezTo>
                  <a:pt x="69" y="773"/>
                  <a:pt x="69" y="773"/>
                  <a:pt x="69" y="773"/>
                </a:cubicBezTo>
                <a:lnTo>
                  <a:pt x="16" y="773"/>
                </a:lnTo>
                <a:close/>
              </a:path>
            </a:pathLst>
          </a:custGeom>
          <a:solidFill>
            <a:srgbClr val="57565A"/>
          </a:solidFill>
          <a:ln>
            <a:noFill/>
          </a:ln>
        </p:spPr>
        <p:txBody>
          <a:bodyPr vert="horz" wrap="square" lIns="91440" tIns="45720" rIns="91440" bIns="45720" numCol="1" anchor="t" anchorCtr="0" compatLnSpc="1">
            <a:prstTxWarp prst="textNoShape">
              <a:avLst/>
            </a:prstTxWarp>
          </a:bodyPr>
          <a:lstStyle/>
          <a:p>
            <a:pPr marL="0" marR="0" lvl="0" indent="0" algn="l" defTabSz="59486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a:ln>
                <a:noFill/>
              </a:ln>
              <a:solidFill>
                <a:srgbClr val="57565A"/>
              </a:solidFill>
              <a:effectLst/>
              <a:uLnTx/>
              <a:uFillTx/>
              <a:ea typeface="+mn-ea"/>
              <a:cs typeface="Calibri" panose="020F0502020204030204" pitchFamily="34" charset="0"/>
            </a:endParaRPr>
          </a:p>
        </p:txBody>
      </p:sp>
      <p:sp>
        <p:nvSpPr>
          <p:cNvPr id="6" name="Freeform 104">
            <a:extLst>
              <a:ext uri="{FF2B5EF4-FFF2-40B4-BE49-F238E27FC236}">
                <a16:creationId xmlns:a16="http://schemas.microsoft.com/office/drawing/2014/main" id="{FFA7CE9C-D7CF-4BBE-B05B-01122BB05BBA}"/>
              </a:ext>
            </a:extLst>
          </p:cNvPr>
          <p:cNvSpPr>
            <a:spLocks noChangeAspect="1" noEditPoints="1"/>
          </p:cNvSpPr>
          <p:nvPr/>
        </p:nvSpPr>
        <p:spPr bwMode="auto">
          <a:xfrm>
            <a:off x="4142420" y="1095431"/>
            <a:ext cx="504609" cy="640080"/>
          </a:xfrm>
          <a:custGeom>
            <a:avLst/>
            <a:gdLst>
              <a:gd name="T0" fmla="*/ 480 w 620"/>
              <a:gd name="T1" fmla="*/ 419 h 787"/>
              <a:gd name="T2" fmla="*/ 618 w 620"/>
              <a:gd name="T3" fmla="*/ 203 h 787"/>
              <a:gd name="T4" fmla="*/ 606 w 620"/>
              <a:gd name="T5" fmla="*/ 196 h 787"/>
              <a:gd name="T6" fmla="*/ 396 w 620"/>
              <a:gd name="T7" fmla="*/ 319 h 787"/>
              <a:gd name="T8" fmla="*/ 524 w 620"/>
              <a:gd name="T9" fmla="*/ 97 h 787"/>
              <a:gd name="T10" fmla="*/ 382 w 620"/>
              <a:gd name="T11" fmla="*/ 314 h 787"/>
              <a:gd name="T12" fmla="*/ 259 w 620"/>
              <a:gd name="T13" fmla="*/ 303 h 787"/>
              <a:gd name="T14" fmla="*/ 419 w 620"/>
              <a:gd name="T15" fmla="*/ 27 h 787"/>
              <a:gd name="T16" fmla="*/ 245 w 620"/>
              <a:gd name="T17" fmla="*/ 299 h 787"/>
              <a:gd name="T18" fmla="*/ 292 w 620"/>
              <a:gd name="T19" fmla="*/ 11 h 787"/>
              <a:gd name="T20" fmla="*/ 280 w 620"/>
              <a:gd name="T21" fmla="*/ 4 h 787"/>
              <a:gd name="T22" fmla="*/ 153 w 620"/>
              <a:gd name="T23" fmla="*/ 212 h 787"/>
              <a:gd name="T24" fmla="*/ 153 w 620"/>
              <a:gd name="T25" fmla="*/ 213 h 787"/>
              <a:gd name="T26" fmla="*/ 0 w 620"/>
              <a:gd name="T27" fmla="*/ 779 h 787"/>
              <a:gd name="T28" fmla="*/ 0 w 620"/>
              <a:gd name="T29" fmla="*/ 780 h 787"/>
              <a:gd name="T30" fmla="*/ 0 w 620"/>
              <a:gd name="T31" fmla="*/ 781 h 787"/>
              <a:gd name="T32" fmla="*/ 0 w 620"/>
              <a:gd name="T33" fmla="*/ 782 h 787"/>
              <a:gd name="T34" fmla="*/ 1 w 620"/>
              <a:gd name="T35" fmla="*/ 784 h 787"/>
              <a:gd name="T36" fmla="*/ 2 w 620"/>
              <a:gd name="T37" fmla="*/ 785 h 787"/>
              <a:gd name="T38" fmla="*/ 2 w 620"/>
              <a:gd name="T39" fmla="*/ 786 h 787"/>
              <a:gd name="T40" fmla="*/ 4 w 620"/>
              <a:gd name="T41" fmla="*/ 786 h 787"/>
              <a:gd name="T42" fmla="*/ 5 w 620"/>
              <a:gd name="T43" fmla="*/ 787 h 787"/>
              <a:gd name="T44" fmla="*/ 5 w 620"/>
              <a:gd name="T45" fmla="*/ 787 h 787"/>
              <a:gd name="T46" fmla="*/ 7 w 620"/>
              <a:gd name="T47" fmla="*/ 787 h 787"/>
              <a:gd name="T48" fmla="*/ 521 w 620"/>
              <a:gd name="T49" fmla="*/ 787 h 787"/>
              <a:gd name="T50" fmla="*/ 521 w 620"/>
              <a:gd name="T51" fmla="*/ 773 h 787"/>
              <a:gd name="T52" fmla="*/ 479 w 620"/>
              <a:gd name="T53" fmla="*/ 420 h 787"/>
              <a:gd name="T54" fmla="*/ 317 w 620"/>
              <a:gd name="T55" fmla="*/ 322 h 787"/>
              <a:gd name="T56" fmla="*/ 129 w 620"/>
              <a:gd name="T57" fmla="*/ 719 h 787"/>
              <a:gd name="T58" fmla="*/ 46 w 620"/>
              <a:gd name="T59" fmla="*/ 661 h 787"/>
              <a:gd name="T60" fmla="*/ 317 w 620"/>
              <a:gd name="T61" fmla="*/ 322 h 787"/>
              <a:gd name="T62" fmla="*/ 43 w 620"/>
              <a:gd name="T63" fmla="*/ 675 h 787"/>
              <a:gd name="T64" fmla="*/ 117 w 620"/>
              <a:gd name="T65" fmla="*/ 730 h 787"/>
              <a:gd name="T66" fmla="*/ 16 w 620"/>
              <a:gd name="T67" fmla="*/ 773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0" h="787">
                <a:moveTo>
                  <a:pt x="479" y="420"/>
                </a:moveTo>
                <a:cubicBezTo>
                  <a:pt x="479" y="419"/>
                  <a:pt x="480" y="419"/>
                  <a:pt x="480" y="419"/>
                </a:cubicBezTo>
                <a:cubicBezTo>
                  <a:pt x="480" y="419"/>
                  <a:pt x="480" y="419"/>
                  <a:pt x="480" y="419"/>
                </a:cubicBezTo>
                <a:cubicBezTo>
                  <a:pt x="618" y="203"/>
                  <a:pt x="618" y="203"/>
                  <a:pt x="618" y="203"/>
                </a:cubicBezTo>
                <a:cubicBezTo>
                  <a:pt x="620" y="200"/>
                  <a:pt x="619" y="196"/>
                  <a:pt x="616" y="193"/>
                </a:cubicBezTo>
                <a:cubicBezTo>
                  <a:pt x="613" y="191"/>
                  <a:pt x="608" y="192"/>
                  <a:pt x="606" y="196"/>
                </a:cubicBezTo>
                <a:cubicBezTo>
                  <a:pt x="475" y="401"/>
                  <a:pt x="475" y="401"/>
                  <a:pt x="475" y="401"/>
                </a:cubicBezTo>
                <a:cubicBezTo>
                  <a:pt x="450" y="353"/>
                  <a:pt x="423" y="330"/>
                  <a:pt x="396" y="319"/>
                </a:cubicBezTo>
                <a:cubicBezTo>
                  <a:pt x="527" y="107"/>
                  <a:pt x="527" y="107"/>
                  <a:pt x="527" y="107"/>
                </a:cubicBezTo>
                <a:cubicBezTo>
                  <a:pt x="529" y="103"/>
                  <a:pt x="528" y="99"/>
                  <a:pt x="524" y="97"/>
                </a:cubicBezTo>
                <a:cubicBezTo>
                  <a:pt x="521" y="95"/>
                  <a:pt x="517" y="96"/>
                  <a:pt x="515" y="99"/>
                </a:cubicBezTo>
                <a:cubicBezTo>
                  <a:pt x="382" y="314"/>
                  <a:pt x="382" y="314"/>
                  <a:pt x="382" y="314"/>
                </a:cubicBezTo>
                <a:cubicBezTo>
                  <a:pt x="360" y="308"/>
                  <a:pt x="338" y="308"/>
                  <a:pt x="317" y="308"/>
                </a:cubicBezTo>
                <a:cubicBezTo>
                  <a:pt x="297" y="308"/>
                  <a:pt x="278" y="308"/>
                  <a:pt x="259" y="303"/>
                </a:cubicBezTo>
                <a:cubicBezTo>
                  <a:pt x="421" y="36"/>
                  <a:pt x="421" y="36"/>
                  <a:pt x="421" y="36"/>
                </a:cubicBezTo>
                <a:cubicBezTo>
                  <a:pt x="423" y="33"/>
                  <a:pt x="422" y="29"/>
                  <a:pt x="419" y="27"/>
                </a:cubicBezTo>
                <a:cubicBezTo>
                  <a:pt x="415" y="25"/>
                  <a:pt x="411" y="26"/>
                  <a:pt x="409" y="29"/>
                </a:cubicBezTo>
                <a:cubicBezTo>
                  <a:pt x="245" y="299"/>
                  <a:pt x="245" y="299"/>
                  <a:pt x="245" y="299"/>
                </a:cubicBezTo>
                <a:cubicBezTo>
                  <a:pt x="218" y="288"/>
                  <a:pt x="192" y="265"/>
                  <a:pt x="167" y="216"/>
                </a:cubicBezTo>
                <a:cubicBezTo>
                  <a:pt x="292" y="11"/>
                  <a:pt x="292" y="11"/>
                  <a:pt x="292" y="11"/>
                </a:cubicBezTo>
                <a:cubicBezTo>
                  <a:pt x="294" y="8"/>
                  <a:pt x="293" y="4"/>
                  <a:pt x="289" y="2"/>
                </a:cubicBezTo>
                <a:cubicBezTo>
                  <a:pt x="286" y="0"/>
                  <a:pt x="282" y="1"/>
                  <a:pt x="280" y="4"/>
                </a:cubicBezTo>
                <a:cubicBezTo>
                  <a:pt x="153" y="212"/>
                  <a:pt x="153" y="212"/>
                  <a:pt x="153" y="212"/>
                </a:cubicBezTo>
                <a:cubicBezTo>
                  <a:pt x="153" y="212"/>
                  <a:pt x="153" y="212"/>
                  <a:pt x="153" y="212"/>
                </a:cubicBezTo>
                <a:cubicBezTo>
                  <a:pt x="153" y="212"/>
                  <a:pt x="153" y="213"/>
                  <a:pt x="153" y="213"/>
                </a:cubicBezTo>
                <a:cubicBezTo>
                  <a:pt x="153" y="213"/>
                  <a:pt x="153" y="213"/>
                  <a:pt x="153" y="213"/>
                </a:cubicBezTo>
                <a:cubicBezTo>
                  <a:pt x="0" y="779"/>
                  <a:pt x="0" y="779"/>
                  <a:pt x="0" y="779"/>
                </a:cubicBezTo>
                <a:cubicBezTo>
                  <a:pt x="0" y="779"/>
                  <a:pt x="0" y="779"/>
                  <a:pt x="0" y="779"/>
                </a:cubicBezTo>
                <a:cubicBezTo>
                  <a:pt x="0" y="779"/>
                  <a:pt x="0" y="779"/>
                  <a:pt x="0" y="779"/>
                </a:cubicBezTo>
                <a:cubicBezTo>
                  <a:pt x="0" y="780"/>
                  <a:pt x="0" y="780"/>
                  <a:pt x="0" y="780"/>
                </a:cubicBezTo>
                <a:cubicBezTo>
                  <a:pt x="0" y="780"/>
                  <a:pt x="0" y="780"/>
                  <a:pt x="0" y="780"/>
                </a:cubicBezTo>
                <a:cubicBezTo>
                  <a:pt x="0" y="781"/>
                  <a:pt x="0" y="781"/>
                  <a:pt x="0" y="781"/>
                </a:cubicBezTo>
                <a:cubicBezTo>
                  <a:pt x="0" y="781"/>
                  <a:pt x="0" y="781"/>
                  <a:pt x="0" y="782"/>
                </a:cubicBezTo>
                <a:cubicBezTo>
                  <a:pt x="0" y="782"/>
                  <a:pt x="0" y="782"/>
                  <a:pt x="0" y="782"/>
                </a:cubicBezTo>
                <a:cubicBezTo>
                  <a:pt x="0" y="782"/>
                  <a:pt x="1" y="783"/>
                  <a:pt x="1" y="783"/>
                </a:cubicBezTo>
                <a:cubicBezTo>
                  <a:pt x="1" y="783"/>
                  <a:pt x="1" y="783"/>
                  <a:pt x="1" y="784"/>
                </a:cubicBezTo>
                <a:cubicBezTo>
                  <a:pt x="1" y="784"/>
                  <a:pt x="1" y="784"/>
                  <a:pt x="1" y="784"/>
                </a:cubicBezTo>
                <a:cubicBezTo>
                  <a:pt x="1" y="784"/>
                  <a:pt x="1" y="784"/>
                  <a:pt x="2" y="785"/>
                </a:cubicBezTo>
                <a:cubicBezTo>
                  <a:pt x="2" y="785"/>
                  <a:pt x="2" y="785"/>
                  <a:pt x="2" y="785"/>
                </a:cubicBezTo>
                <a:cubicBezTo>
                  <a:pt x="2" y="785"/>
                  <a:pt x="2" y="785"/>
                  <a:pt x="2" y="786"/>
                </a:cubicBezTo>
                <a:cubicBezTo>
                  <a:pt x="3" y="786"/>
                  <a:pt x="3" y="786"/>
                  <a:pt x="3" y="786"/>
                </a:cubicBezTo>
                <a:cubicBezTo>
                  <a:pt x="3" y="786"/>
                  <a:pt x="3" y="786"/>
                  <a:pt x="4" y="786"/>
                </a:cubicBezTo>
                <a:cubicBezTo>
                  <a:pt x="4" y="787"/>
                  <a:pt x="4" y="787"/>
                  <a:pt x="4" y="787"/>
                </a:cubicBezTo>
                <a:cubicBezTo>
                  <a:pt x="4" y="787"/>
                  <a:pt x="5" y="787"/>
                  <a:pt x="5" y="787"/>
                </a:cubicBezTo>
                <a:cubicBezTo>
                  <a:pt x="5" y="787"/>
                  <a:pt x="5" y="787"/>
                  <a:pt x="5" y="787"/>
                </a:cubicBezTo>
                <a:cubicBezTo>
                  <a:pt x="5" y="787"/>
                  <a:pt x="5" y="787"/>
                  <a:pt x="5" y="787"/>
                </a:cubicBezTo>
                <a:cubicBezTo>
                  <a:pt x="6" y="787"/>
                  <a:pt x="7" y="787"/>
                  <a:pt x="7" y="787"/>
                </a:cubicBezTo>
                <a:cubicBezTo>
                  <a:pt x="7" y="787"/>
                  <a:pt x="7" y="787"/>
                  <a:pt x="7" y="787"/>
                </a:cubicBezTo>
                <a:cubicBezTo>
                  <a:pt x="7" y="787"/>
                  <a:pt x="7" y="787"/>
                  <a:pt x="7" y="787"/>
                </a:cubicBezTo>
                <a:cubicBezTo>
                  <a:pt x="521" y="787"/>
                  <a:pt x="521" y="787"/>
                  <a:pt x="521" y="787"/>
                </a:cubicBezTo>
                <a:cubicBezTo>
                  <a:pt x="525" y="787"/>
                  <a:pt x="528" y="784"/>
                  <a:pt x="528" y="780"/>
                </a:cubicBezTo>
                <a:cubicBezTo>
                  <a:pt x="528" y="777"/>
                  <a:pt x="525" y="773"/>
                  <a:pt x="521" y="773"/>
                </a:cubicBezTo>
                <a:cubicBezTo>
                  <a:pt x="90" y="773"/>
                  <a:pt x="90" y="773"/>
                  <a:pt x="90" y="773"/>
                </a:cubicBezTo>
                <a:cubicBezTo>
                  <a:pt x="479" y="420"/>
                  <a:pt x="479" y="420"/>
                  <a:pt x="479" y="420"/>
                </a:cubicBezTo>
                <a:cubicBezTo>
                  <a:pt x="479" y="420"/>
                  <a:pt x="479" y="420"/>
                  <a:pt x="479" y="420"/>
                </a:cubicBezTo>
                <a:close/>
                <a:moveTo>
                  <a:pt x="317" y="322"/>
                </a:moveTo>
                <a:cubicBezTo>
                  <a:pt x="370" y="322"/>
                  <a:pt x="420" y="322"/>
                  <a:pt x="466" y="413"/>
                </a:cubicBezTo>
                <a:cubicBezTo>
                  <a:pt x="129" y="719"/>
                  <a:pt x="129" y="719"/>
                  <a:pt x="129" y="719"/>
                </a:cubicBezTo>
                <a:cubicBezTo>
                  <a:pt x="119" y="718"/>
                  <a:pt x="106" y="705"/>
                  <a:pt x="94" y="693"/>
                </a:cubicBezTo>
                <a:cubicBezTo>
                  <a:pt x="80" y="679"/>
                  <a:pt x="64" y="663"/>
                  <a:pt x="46" y="661"/>
                </a:cubicBezTo>
                <a:cubicBezTo>
                  <a:pt x="161" y="234"/>
                  <a:pt x="161" y="234"/>
                  <a:pt x="161" y="234"/>
                </a:cubicBezTo>
                <a:cubicBezTo>
                  <a:pt x="209" y="322"/>
                  <a:pt x="264" y="322"/>
                  <a:pt x="317" y="322"/>
                </a:cubicBezTo>
                <a:close/>
                <a:moveTo>
                  <a:pt x="16" y="773"/>
                </a:moveTo>
                <a:cubicBezTo>
                  <a:pt x="43" y="675"/>
                  <a:pt x="43" y="675"/>
                  <a:pt x="43" y="675"/>
                </a:cubicBezTo>
                <a:cubicBezTo>
                  <a:pt x="56" y="674"/>
                  <a:pt x="70" y="689"/>
                  <a:pt x="84" y="703"/>
                </a:cubicBezTo>
                <a:cubicBezTo>
                  <a:pt x="95" y="714"/>
                  <a:pt x="106" y="725"/>
                  <a:pt x="117" y="730"/>
                </a:cubicBezTo>
                <a:cubicBezTo>
                  <a:pt x="69" y="773"/>
                  <a:pt x="69" y="773"/>
                  <a:pt x="69" y="773"/>
                </a:cubicBezTo>
                <a:lnTo>
                  <a:pt x="16" y="773"/>
                </a:lnTo>
                <a:close/>
              </a:path>
            </a:pathLst>
          </a:custGeom>
          <a:solidFill>
            <a:srgbClr val="57565A"/>
          </a:solidFill>
          <a:ln>
            <a:noFill/>
          </a:ln>
        </p:spPr>
        <p:txBody>
          <a:bodyPr vert="horz" wrap="square" lIns="91440" tIns="45720" rIns="91440" bIns="45720" numCol="1" anchor="t" anchorCtr="0" compatLnSpc="1">
            <a:prstTxWarp prst="textNoShape">
              <a:avLst/>
            </a:prstTxWarp>
          </a:bodyPr>
          <a:lstStyle/>
          <a:p>
            <a:pPr marL="0" marR="0" lvl="0" indent="0" algn="l" defTabSz="59486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a:ln>
                <a:noFill/>
              </a:ln>
              <a:solidFill>
                <a:srgbClr val="57565A"/>
              </a:solidFill>
              <a:effectLst/>
              <a:uLnTx/>
              <a:uFillTx/>
              <a:ea typeface="+mn-ea"/>
              <a:cs typeface="Calibri" panose="020F0502020204030204" pitchFamily="34" charset="0"/>
            </a:endParaRPr>
          </a:p>
        </p:txBody>
      </p:sp>
      <p:sp>
        <p:nvSpPr>
          <p:cNvPr id="7" name="Freeform 104">
            <a:extLst>
              <a:ext uri="{FF2B5EF4-FFF2-40B4-BE49-F238E27FC236}">
                <a16:creationId xmlns:a16="http://schemas.microsoft.com/office/drawing/2014/main" id="{320FC0AC-6ED9-4C0B-8D78-DC296B72A39A}"/>
              </a:ext>
            </a:extLst>
          </p:cNvPr>
          <p:cNvSpPr>
            <a:spLocks noChangeAspect="1" noEditPoints="1"/>
          </p:cNvSpPr>
          <p:nvPr/>
        </p:nvSpPr>
        <p:spPr bwMode="auto">
          <a:xfrm>
            <a:off x="7779888" y="1095432"/>
            <a:ext cx="504609" cy="640080"/>
          </a:xfrm>
          <a:custGeom>
            <a:avLst/>
            <a:gdLst>
              <a:gd name="T0" fmla="*/ 480 w 620"/>
              <a:gd name="T1" fmla="*/ 419 h 787"/>
              <a:gd name="T2" fmla="*/ 618 w 620"/>
              <a:gd name="T3" fmla="*/ 203 h 787"/>
              <a:gd name="T4" fmla="*/ 606 w 620"/>
              <a:gd name="T5" fmla="*/ 196 h 787"/>
              <a:gd name="T6" fmla="*/ 396 w 620"/>
              <a:gd name="T7" fmla="*/ 319 h 787"/>
              <a:gd name="T8" fmla="*/ 524 w 620"/>
              <a:gd name="T9" fmla="*/ 97 h 787"/>
              <a:gd name="T10" fmla="*/ 382 w 620"/>
              <a:gd name="T11" fmla="*/ 314 h 787"/>
              <a:gd name="T12" fmla="*/ 259 w 620"/>
              <a:gd name="T13" fmla="*/ 303 h 787"/>
              <a:gd name="T14" fmla="*/ 419 w 620"/>
              <a:gd name="T15" fmla="*/ 27 h 787"/>
              <a:gd name="T16" fmla="*/ 245 w 620"/>
              <a:gd name="T17" fmla="*/ 299 h 787"/>
              <a:gd name="T18" fmla="*/ 292 w 620"/>
              <a:gd name="T19" fmla="*/ 11 h 787"/>
              <a:gd name="T20" fmla="*/ 280 w 620"/>
              <a:gd name="T21" fmla="*/ 4 h 787"/>
              <a:gd name="T22" fmla="*/ 153 w 620"/>
              <a:gd name="T23" fmla="*/ 212 h 787"/>
              <a:gd name="T24" fmla="*/ 153 w 620"/>
              <a:gd name="T25" fmla="*/ 213 h 787"/>
              <a:gd name="T26" fmla="*/ 0 w 620"/>
              <a:gd name="T27" fmla="*/ 779 h 787"/>
              <a:gd name="T28" fmla="*/ 0 w 620"/>
              <a:gd name="T29" fmla="*/ 780 h 787"/>
              <a:gd name="T30" fmla="*/ 0 w 620"/>
              <a:gd name="T31" fmla="*/ 781 h 787"/>
              <a:gd name="T32" fmla="*/ 0 w 620"/>
              <a:gd name="T33" fmla="*/ 782 h 787"/>
              <a:gd name="T34" fmla="*/ 1 w 620"/>
              <a:gd name="T35" fmla="*/ 784 h 787"/>
              <a:gd name="T36" fmla="*/ 2 w 620"/>
              <a:gd name="T37" fmla="*/ 785 h 787"/>
              <a:gd name="T38" fmla="*/ 2 w 620"/>
              <a:gd name="T39" fmla="*/ 786 h 787"/>
              <a:gd name="T40" fmla="*/ 4 w 620"/>
              <a:gd name="T41" fmla="*/ 786 h 787"/>
              <a:gd name="T42" fmla="*/ 5 w 620"/>
              <a:gd name="T43" fmla="*/ 787 h 787"/>
              <a:gd name="T44" fmla="*/ 5 w 620"/>
              <a:gd name="T45" fmla="*/ 787 h 787"/>
              <a:gd name="T46" fmla="*/ 7 w 620"/>
              <a:gd name="T47" fmla="*/ 787 h 787"/>
              <a:gd name="T48" fmla="*/ 521 w 620"/>
              <a:gd name="T49" fmla="*/ 787 h 787"/>
              <a:gd name="T50" fmla="*/ 521 w 620"/>
              <a:gd name="T51" fmla="*/ 773 h 787"/>
              <a:gd name="T52" fmla="*/ 479 w 620"/>
              <a:gd name="T53" fmla="*/ 420 h 787"/>
              <a:gd name="T54" fmla="*/ 317 w 620"/>
              <a:gd name="T55" fmla="*/ 322 h 787"/>
              <a:gd name="T56" fmla="*/ 129 w 620"/>
              <a:gd name="T57" fmla="*/ 719 h 787"/>
              <a:gd name="T58" fmla="*/ 46 w 620"/>
              <a:gd name="T59" fmla="*/ 661 h 787"/>
              <a:gd name="T60" fmla="*/ 317 w 620"/>
              <a:gd name="T61" fmla="*/ 322 h 787"/>
              <a:gd name="T62" fmla="*/ 43 w 620"/>
              <a:gd name="T63" fmla="*/ 675 h 787"/>
              <a:gd name="T64" fmla="*/ 117 w 620"/>
              <a:gd name="T65" fmla="*/ 730 h 787"/>
              <a:gd name="T66" fmla="*/ 16 w 620"/>
              <a:gd name="T67" fmla="*/ 773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0" h="787">
                <a:moveTo>
                  <a:pt x="479" y="420"/>
                </a:moveTo>
                <a:cubicBezTo>
                  <a:pt x="479" y="419"/>
                  <a:pt x="480" y="419"/>
                  <a:pt x="480" y="419"/>
                </a:cubicBezTo>
                <a:cubicBezTo>
                  <a:pt x="480" y="419"/>
                  <a:pt x="480" y="419"/>
                  <a:pt x="480" y="419"/>
                </a:cubicBezTo>
                <a:cubicBezTo>
                  <a:pt x="618" y="203"/>
                  <a:pt x="618" y="203"/>
                  <a:pt x="618" y="203"/>
                </a:cubicBezTo>
                <a:cubicBezTo>
                  <a:pt x="620" y="200"/>
                  <a:pt x="619" y="196"/>
                  <a:pt x="616" y="193"/>
                </a:cubicBezTo>
                <a:cubicBezTo>
                  <a:pt x="613" y="191"/>
                  <a:pt x="608" y="192"/>
                  <a:pt x="606" y="196"/>
                </a:cubicBezTo>
                <a:cubicBezTo>
                  <a:pt x="475" y="401"/>
                  <a:pt x="475" y="401"/>
                  <a:pt x="475" y="401"/>
                </a:cubicBezTo>
                <a:cubicBezTo>
                  <a:pt x="450" y="353"/>
                  <a:pt x="423" y="330"/>
                  <a:pt x="396" y="319"/>
                </a:cubicBezTo>
                <a:cubicBezTo>
                  <a:pt x="527" y="107"/>
                  <a:pt x="527" y="107"/>
                  <a:pt x="527" y="107"/>
                </a:cubicBezTo>
                <a:cubicBezTo>
                  <a:pt x="529" y="103"/>
                  <a:pt x="528" y="99"/>
                  <a:pt x="524" y="97"/>
                </a:cubicBezTo>
                <a:cubicBezTo>
                  <a:pt x="521" y="95"/>
                  <a:pt x="517" y="96"/>
                  <a:pt x="515" y="99"/>
                </a:cubicBezTo>
                <a:cubicBezTo>
                  <a:pt x="382" y="314"/>
                  <a:pt x="382" y="314"/>
                  <a:pt x="382" y="314"/>
                </a:cubicBezTo>
                <a:cubicBezTo>
                  <a:pt x="360" y="308"/>
                  <a:pt x="338" y="308"/>
                  <a:pt x="317" y="308"/>
                </a:cubicBezTo>
                <a:cubicBezTo>
                  <a:pt x="297" y="308"/>
                  <a:pt x="278" y="308"/>
                  <a:pt x="259" y="303"/>
                </a:cubicBezTo>
                <a:cubicBezTo>
                  <a:pt x="421" y="36"/>
                  <a:pt x="421" y="36"/>
                  <a:pt x="421" y="36"/>
                </a:cubicBezTo>
                <a:cubicBezTo>
                  <a:pt x="423" y="33"/>
                  <a:pt x="422" y="29"/>
                  <a:pt x="419" y="27"/>
                </a:cubicBezTo>
                <a:cubicBezTo>
                  <a:pt x="415" y="25"/>
                  <a:pt x="411" y="26"/>
                  <a:pt x="409" y="29"/>
                </a:cubicBezTo>
                <a:cubicBezTo>
                  <a:pt x="245" y="299"/>
                  <a:pt x="245" y="299"/>
                  <a:pt x="245" y="299"/>
                </a:cubicBezTo>
                <a:cubicBezTo>
                  <a:pt x="218" y="288"/>
                  <a:pt x="192" y="265"/>
                  <a:pt x="167" y="216"/>
                </a:cubicBezTo>
                <a:cubicBezTo>
                  <a:pt x="292" y="11"/>
                  <a:pt x="292" y="11"/>
                  <a:pt x="292" y="11"/>
                </a:cubicBezTo>
                <a:cubicBezTo>
                  <a:pt x="294" y="8"/>
                  <a:pt x="293" y="4"/>
                  <a:pt x="289" y="2"/>
                </a:cubicBezTo>
                <a:cubicBezTo>
                  <a:pt x="286" y="0"/>
                  <a:pt x="282" y="1"/>
                  <a:pt x="280" y="4"/>
                </a:cubicBezTo>
                <a:cubicBezTo>
                  <a:pt x="153" y="212"/>
                  <a:pt x="153" y="212"/>
                  <a:pt x="153" y="212"/>
                </a:cubicBezTo>
                <a:cubicBezTo>
                  <a:pt x="153" y="212"/>
                  <a:pt x="153" y="212"/>
                  <a:pt x="153" y="212"/>
                </a:cubicBezTo>
                <a:cubicBezTo>
                  <a:pt x="153" y="212"/>
                  <a:pt x="153" y="213"/>
                  <a:pt x="153" y="213"/>
                </a:cubicBezTo>
                <a:cubicBezTo>
                  <a:pt x="153" y="213"/>
                  <a:pt x="153" y="213"/>
                  <a:pt x="153" y="213"/>
                </a:cubicBezTo>
                <a:cubicBezTo>
                  <a:pt x="0" y="779"/>
                  <a:pt x="0" y="779"/>
                  <a:pt x="0" y="779"/>
                </a:cubicBezTo>
                <a:cubicBezTo>
                  <a:pt x="0" y="779"/>
                  <a:pt x="0" y="779"/>
                  <a:pt x="0" y="779"/>
                </a:cubicBezTo>
                <a:cubicBezTo>
                  <a:pt x="0" y="779"/>
                  <a:pt x="0" y="779"/>
                  <a:pt x="0" y="779"/>
                </a:cubicBezTo>
                <a:cubicBezTo>
                  <a:pt x="0" y="780"/>
                  <a:pt x="0" y="780"/>
                  <a:pt x="0" y="780"/>
                </a:cubicBezTo>
                <a:cubicBezTo>
                  <a:pt x="0" y="780"/>
                  <a:pt x="0" y="780"/>
                  <a:pt x="0" y="780"/>
                </a:cubicBezTo>
                <a:cubicBezTo>
                  <a:pt x="0" y="781"/>
                  <a:pt x="0" y="781"/>
                  <a:pt x="0" y="781"/>
                </a:cubicBezTo>
                <a:cubicBezTo>
                  <a:pt x="0" y="781"/>
                  <a:pt x="0" y="781"/>
                  <a:pt x="0" y="782"/>
                </a:cubicBezTo>
                <a:cubicBezTo>
                  <a:pt x="0" y="782"/>
                  <a:pt x="0" y="782"/>
                  <a:pt x="0" y="782"/>
                </a:cubicBezTo>
                <a:cubicBezTo>
                  <a:pt x="0" y="782"/>
                  <a:pt x="1" y="783"/>
                  <a:pt x="1" y="783"/>
                </a:cubicBezTo>
                <a:cubicBezTo>
                  <a:pt x="1" y="783"/>
                  <a:pt x="1" y="783"/>
                  <a:pt x="1" y="784"/>
                </a:cubicBezTo>
                <a:cubicBezTo>
                  <a:pt x="1" y="784"/>
                  <a:pt x="1" y="784"/>
                  <a:pt x="1" y="784"/>
                </a:cubicBezTo>
                <a:cubicBezTo>
                  <a:pt x="1" y="784"/>
                  <a:pt x="1" y="784"/>
                  <a:pt x="2" y="785"/>
                </a:cubicBezTo>
                <a:cubicBezTo>
                  <a:pt x="2" y="785"/>
                  <a:pt x="2" y="785"/>
                  <a:pt x="2" y="785"/>
                </a:cubicBezTo>
                <a:cubicBezTo>
                  <a:pt x="2" y="785"/>
                  <a:pt x="2" y="785"/>
                  <a:pt x="2" y="786"/>
                </a:cubicBezTo>
                <a:cubicBezTo>
                  <a:pt x="3" y="786"/>
                  <a:pt x="3" y="786"/>
                  <a:pt x="3" y="786"/>
                </a:cubicBezTo>
                <a:cubicBezTo>
                  <a:pt x="3" y="786"/>
                  <a:pt x="3" y="786"/>
                  <a:pt x="4" y="786"/>
                </a:cubicBezTo>
                <a:cubicBezTo>
                  <a:pt x="4" y="787"/>
                  <a:pt x="4" y="787"/>
                  <a:pt x="4" y="787"/>
                </a:cubicBezTo>
                <a:cubicBezTo>
                  <a:pt x="4" y="787"/>
                  <a:pt x="5" y="787"/>
                  <a:pt x="5" y="787"/>
                </a:cubicBezTo>
                <a:cubicBezTo>
                  <a:pt x="5" y="787"/>
                  <a:pt x="5" y="787"/>
                  <a:pt x="5" y="787"/>
                </a:cubicBezTo>
                <a:cubicBezTo>
                  <a:pt x="5" y="787"/>
                  <a:pt x="5" y="787"/>
                  <a:pt x="5" y="787"/>
                </a:cubicBezTo>
                <a:cubicBezTo>
                  <a:pt x="6" y="787"/>
                  <a:pt x="7" y="787"/>
                  <a:pt x="7" y="787"/>
                </a:cubicBezTo>
                <a:cubicBezTo>
                  <a:pt x="7" y="787"/>
                  <a:pt x="7" y="787"/>
                  <a:pt x="7" y="787"/>
                </a:cubicBezTo>
                <a:cubicBezTo>
                  <a:pt x="7" y="787"/>
                  <a:pt x="7" y="787"/>
                  <a:pt x="7" y="787"/>
                </a:cubicBezTo>
                <a:cubicBezTo>
                  <a:pt x="521" y="787"/>
                  <a:pt x="521" y="787"/>
                  <a:pt x="521" y="787"/>
                </a:cubicBezTo>
                <a:cubicBezTo>
                  <a:pt x="525" y="787"/>
                  <a:pt x="528" y="784"/>
                  <a:pt x="528" y="780"/>
                </a:cubicBezTo>
                <a:cubicBezTo>
                  <a:pt x="528" y="777"/>
                  <a:pt x="525" y="773"/>
                  <a:pt x="521" y="773"/>
                </a:cubicBezTo>
                <a:cubicBezTo>
                  <a:pt x="90" y="773"/>
                  <a:pt x="90" y="773"/>
                  <a:pt x="90" y="773"/>
                </a:cubicBezTo>
                <a:cubicBezTo>
                  <a:pt x="479" y="420"/>
                  <a:pt x="479" y="420"/>
                  <a:pt x="479" y="420"/>
                </a:cubicBezTo>
                <a:cubicBezTo>
                  <a:pt x="479" y="420"/>
                  <a:pt x="479" y="420"/>
                  <a:pt x="479" y="420"/>
                </a:cubicBezTo>
                <a:close/>
                <a:moveTo>
                  <a:pt x="317" y="322"/>
                </a:moveTo>
                <a:cubicBezTo>
                  <a:pt x="370" y="322"/>
                  <a:pt x="420" y="322"/>
                  <a:pt x="466" y="413"/>
                </a:cubicBezTo>
                <a:cubicBezTo>
                  <a:pt x="129" y="719"/>
                  <a:pt x="129" y="719"/>
                  <a:pt x="129" y="719"/>
                </a:cubicBezTo>
                <a:cubicBezTo>
                  <a:pt x="119" y="718"/>
                  <a:pt x="106" y="705"/>
                  <a:pt x="94" y="693"/>
                </a:cubicBezTo>
                <a:cubicBezTo>
                  <a:pt x="80" y="679"/>
                  <a:pt x="64" y="663"/>
                  <a:pt x="46" y="661"/>
                </a:cubicBezTo>
                <a:cubicBezTo>
                  <a:pt x="161" y="234"/>
                  <a:pt x="161" y="234"/>
                  <a:pt x="161" y="234"/>
                </a:cubicBezTo>
                <a:cubicBezTo>
                  <a:pt x="209" y="322"/>
                  <a:pt x="264" y="322"/>
                  <a:pt x="317" y="322"/>
                </a:cubicBezTo>
                <a:close/>
                <a:moveTo>
                  <a:pt x="16" y="773"/>
                </a:moveTo>
                <a:cubicBezTo>
                  <a:pt x="43" y="675"/>
                  <a:pt x="43" y="675"/>
                  <a:pt x="43" y="675"/>
                </a:cubicBezTo>
                <a:cubicBezTo>
                  <a:pt x="56" y="674"/>
                  <a:pt x="70" y="689"/>
                  <a:pt x="84" y="703"/>
                </a:cubicBezTo>
                <a:cubicBezTo>
                  <a:pt x="95" y="714"/>
                  <a:pt x="106" y="725"/>
                  <a:pt x="117" y="730"/>
                </a:cubicBezTo>
                <a:cubicBezTo>
                  <a:pt x="69" y="773"/>
                  <a:pt x="69" y="773"/>
                  <a:pt x="69" y="773"/>
                </a:cubicBezTo>
                <a:lnTo>
                  <a:pt x="16" y="773"/>
                </a:lnTo>
                <a:close/>
              </a:path>
            </a:pathLst>
          </a:custGeom>
          <a:solidFill>
            <a:srgbClr val="57565A"/>
          </a:solidFill>
          <a:ln>
            <a:noFill/>
          </a:ln>
        </p:spPr>
        <p:txBody>
          <a:bodyPr vert="horz" wrap="square" lIns="91440" tIns="45720" rIns="91440" bIns="45720" numCol="1" anchor="t" anchorCtr="0" compatLnSpc="1">
            <a:prstTxWarp prst="textNoShape">
              <a:avLst/>
            </a:prstTxWarp>
          </a:bodyPr>
          <a:lstStyle/>
          <a:p>
            <a:pPr marL="0" marR="0" lvl="0" indent="0" algn="l" defTabSz="59486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a:ln>
                <a:noFill/>
              </a:ln>
              <a:solidFill>
                <a:srgbClr val="57565A"/>
              </a:solidFill>
              <a:effectLst/>
              <a:uLnTx/>
              <a:uFillTx/>
              <a:ea typeface="+mn-ea"/>
              <a:cs typeface="Calibri" panose="020F0502020204030204" pitchFamily="34" charset="0"/>
            </a:endParaRPr>
          </a:p>
        </p:txBody>
      </p:sp>
      <p:sp>
        <p:nvSpPr>
          <p:cNvPr id="11" name="TextBox 10">
            <a:extLst>
              <a:ext uri="{FF2B5EF4-FFF2-40B4-BE49-F238E27FC236}">
                <a16:creationId xmlns:a16="http://schemas.microsoft.com/office/drawing/2014/main" id="{762C7D49-9036-495D-8365-D31DB59A8883}"/>
              </a:ext>
            </a:extLst>
          </p:cNvPr>
          <p:cNvSpPr txBox="1"/>
          <p:nvPr/>
        </p:nvSpPr>
        <p:spPr>
          <a:xfrm>
            <a:off x="1007397" y="1335401"/>
            <a:ext cx="2059653" cy="400110"/>
          </a:xfrm>
          <a:prstGeom prst="rect">
            <a:avLst/>
          </a:prstGeom>
          <a:noFill/>
        </p:spPr>
        <p:txBody>
          <a:bodyPr wrap="square" rtlCol="0">
            <a:spAutoFit/>
          </a:bodyPr>
          <a:lstStyle/>
          <a:p>
            <a:pPr defTabSz="1218804">
              <a:defRPr/>
            </a:pPr>
            <a:r>
              <a:rPr lang="en-US" sz="2000">
                <a:solidFill>
                  <a:srgbClr val="57565A"/>
                </a:solidFill>
                <a:ea typeface="Roboto" pitchFamily="2" charset="0"/>
                <a:cs typeface="Calibri" panose="020F0502020204030204" pitchFamily="34" charset="0"/>
              </a:rPr>
              <a:t>Story Title</a:t>
            </a:r>
          </a:p>
        </p:txBody>
      </p:sp>
      <p:sp>
        <p:nvSpPr>
          <p:cNvPr id="12" name="TextBox 11">
            <a:extLst>
              <a:ext uri="{FF2B5EF4-FFF2-40B4-BE49-F238E27FC236}">
                <a16:creationId xmlns:a16="http://schemas.microsoft.com/office/drawing/2014/main" id="{D2F22040-9161-4DBC-9458-3E0634506D09}"/>
              </a:ext>
            </a:extLst>
          </p:cNvPr>
          <p:cNvSpPr txBox="1"/>
          <p:nvPr/>
        </p:nvSpPr>
        <p:spPr>
          <a:xfrm>
            <a:off x="4647029" y="1335401"/>
            <a:ext cx="2059653" cy="400110"/>
          </a:xfrm>
          <a:prstGeom prst="rect">
            <a:avLst/>
          </a:prstGeom>
          <a:noFill/>
        </p:spPr>
        <p:txBody>
          <a:bodyPr wrap="square" rtlCol="0">
            <a:spAutoFit/>
          </a:bodyPr>
          <a:lstStyle/>
          <a:p>
            <a:pPr lvl="0" defTabSz="1218804">
              <a:defRPr/>
            </a:pPr>
            <a:r>
              <a:rPr lang="en-US" sz="2000">
                <a:solidFill>
                  <a:srgbClr val="57565A"/>
                </a:solidFill>
                <a:ea typeface="Roboto" pitchFamily="2" charset="0"/>
                <a:cs typeface="Calibri" panose="020F0502020204030204" pitchFamily="34" charset="0"/>
              </a:rPr>
              <a:t>Story Description</a:t>
            </a:r>
          </a:p>
        </p:txBody>
      </p:sp>
      <p:sp>
        <p:nvSpPr>
          <p:cNvPr id="13" name="TextBox 12">
            <a:extLst>
              <a:ext uri="{FF2B5EF4-FFF2-40B4-BE49-F238E27FC236}">
                <a16:creationId xmlns:a16="http://schemas.microsoft.com/office/drawing/2014/main" id="{B21DB1AD-93B3-4941-BB79-D15060DA4FB2}"/>
              </a:ext>
            </a:extLst>
          </p:cNvPr>
          <p:cNvSpPr txBox="1"/>
          <p:nvPr/>
        </p:nvSpPr>
        <p:spPr>
          <a:xfrm>
            <a:off x="8284497" y="1335401"/>
            <a:ext cx="2640678" cy="400110"/>
          </a:xfrm>
          <a:prstGeom prst="rect">
            <a:avLst/>
          </a:prstGeom>
          <a:noFill/>
        </p:spPr>
        <p:txBody>
          <a:bodyPr wrap="square" rtlCol="0">
            <a:spAutoFit/>
          </a:bodyPr>
          <a:lstStyle/>
          <a:p>
            <a:pPr lvl="0" defTabSz="1218804">
              <a:defRPr/>
            </a:pPr>
            <a:r>
              <a:rPr lang="en-US" sz="2000">
                <a:solidFill>
                  <a:srgbClr val="57565A"/>
                </a:solidFill>
                <a:ea typeface="Roboto" pitchFamily="2" charset="0"/>
                <a:cs typeface="Calibri" panose="020F0502020204030204" pitchFamily="34" charset="0"/>
              </a:rPr>
              <a:t>Acceptance Criteria</a:t>
            </a:r>
          </a:p>
        </p:txBody>
      </p:sp>
      <p:sp>
        <p:nvSpPr>
          <p:cNvPr id="14" name="TextBox 13">
            <a:extLst>
              <a:ext uri="{FF2B5EF4-FFF2-40B4-BE49-F238E27FC236}">
                <a16:creationId xmlns:a16="http://schemas.microsoft.com/office/drawing/2014/main" id="{1E8D31EC-7042-41AA-9258-5A3D7EB9A0C1}"/>
              </a:ext>
            </a:extLst>
          </p:cNvPr>
          <p:cNvSpPr txBox="1"/>
          <p:nvPr/>
        </p:nvSpPr>
        <p:spPr>
          <a:xfrm>
            <a:off x="502788" y="2087523"/>
            <a:ext cx="3017692" cy="497316"/>
          </a:xfrm>
          <a:prstGeom prst="rect">
            <a:avLst/>
          </a:prstGeom>
          <a:noFill/>
        </p:spPr>
        <p:txBody>
          <a:bodyPr wrap="square" rtlCol="0">
            <a:spAutoFit/>
          </a:bodyPr>
          <a:lstStyle/>
          <a:p>
            <a:pPr lvl="0" defTabSz="1218804">
              <a:lnSpc>
                <a:spcPct val="94000"/>
              </a:lnSpc>
              <a:spcAft>
                <a:spcPts val="800"/>
              </a:spcAft>
              <a:buClr>
                <a:srgbClr val="97AEA0"/>
              </a:buClr>
              <a:defRPr/>
            </a:pPr>
            <a:r>
              <a:rPr lang="en-US" sz="1400" dirty="0">
                <a:solidFill>
                  <a:srgbClr val="57565A"/>
                </a:solidFill>
                <a:ea typeface="Roboto" pitchFamily="2" charset="0"/>
                <a:cs typeface="Calibri" panose="020F0502020204030204" pitchFamily="34" charset="0"/>
              </a:rPr>
              <a:t>One line with a brief description of the story</a:t>
            </a:r>
          </a:p>
        </p:txBody>
      </p:sp>
      <p:sp>
        <p:nvSpPr>
          <p:cNvPr id="15" name="TextBox 14">
            <a:extLst>
              <a:ext uri="{FF2B5EF4-FFF2-40B4-BE49-F238E27FC236}">
                <a16:creationId xmlns:a16="http://schemas.microsoft.com/office/drawing/2014/main" id="{9DA73813-2A28-4E23-8221-05CD142AF9CE}"/>
              </a:ext>
            </a:extLst>
          </p:cNvPr>
          <p:cNvSpPr txBox="1"/>
          <p:nvPr/>
        </p:nvSpPr>
        <p:spPr>
          <a:xfrm>
            <a:off x="4142420" y="2087523"/>
            <a:ext cx="3017692" cy="1925720"/>
          </a:xfrm>
          <a:prstGeom prst="rect">
            <a:avLst/>
          </a:prstGeom>
          <a:noFill/>
        </p:spPr>
        <p:txBody>
          <a:bodyPr wrap="square" rtlCol="0">
            <a:spAutoFit/>
          </a:bodyPr>
          <a:lstStyle/>
          <a:p>
            <a:pPr lvl="0" defTabSz="1218804">
              <a:lnSpc>
                <a:spcPct val="89000"/>
              </a:lnSpc>
              <a:defRPr/>
            </a:pPr>
            <a:r>
              <a:rPr lang="en-US" sz="1400">
                <a:solidFill>
                  <a:srgbClr val="57565A"/>
                </a:solidFill>
                <a:ea typeface="Roboto" pitchFamily="2" charset="0"/>
                <a:cs typeface="Calibri" panose="020F0502020204030204" pitchFamily="34" charset="0"/>
              </a:rPr>
              <a:t>As a &lt;role&gt;</a:t>
            </a:r>
          </a:p>
          <a:p>
            <a:pPr marL="342797" lvl="0" indent="-342797" defTabSz="914126" eaLnBrk="0" hangingPunct="0">
              <a:lnSpc>
                <a:spcPct val="80000"/>
              </a:lnSpc>
              <a:spcBef>
                <a:spcPct val="20000"/>
              </a:spcBef>
              <a:defRPr/>
            </a:pPr>
            <a:r>
              <a:rPr lang="en-US" sz="1400">
                <a:solidFill>
                  <a:srgbClr val="57565A"/>
                </a:solidFill>
                <a:ea typeface="Roboto" pitchFamily="2" charset="0"/>
                <a:cs typeface="Calibri" panose="020F0502020204030204" pitchFamily="34" charset="0"/>
              </a:rPr>
              <a:t>I want to &lt;goal&gt;</a:t>
            </a:r>
          </a:p>
          <a:p>
            <a:pPr marL="342797" lvl="0" indent="-342797" defTabSz="914126" eaLnBrk="0" hangingPunct="0">
              <a:lnSpc>
                <a:spcPct val="80000"/>
              </a:lnSpc>
              <a:spcBef>
                <a:spcPct val="20000"/>
              </a:spcBef>
              <a:defRPr/>
            </a:pPr>
            <a:r>
              <a:rPr lang="en-US" sz="1400">
                <a:solidFill>
                  <a:srgbClr val="57565A"/>
                </a:solidFill>
                <a:ea typeface="Roboto" pitchFamily="2" charset="0"/>
                <a:cs typeface="Calibri" panose="020F0502020204030204" pitchFamily="34" charset="0"/>
              </a:rPr>
              <a:t>So I can &lt;why&gt;</a:t>
            </a:r>
          </a:p>
          <a:p>
            <a:pPr marL="342797" lvl="0" indent="-342797" defTabSz="914126" eaLnBrk="0" hangingPunct="0">
              <a:lnSpc>
                <a:spcPct val="80000"/>
              </a:lnSpc>
              <a:spcBef>
                <a:spcPct val="20000"/>
              </a:spcBef>
              <a:defRPr/>
            </a:pPr>
            <a:endParaRPr lang="en-US" sz="1400">
              <a:solidFill>
                <a:srgbClr val="57565A"/>
              </a:solidFill>
              <a:ea typeface="Roboto" pitchFamily="2" charset="0"/>
              <a:cs typeface="Calibri" panose="020F0502020204030204" pitchFamily="34" charset="0"/>
            </a:endParaRPr>
          </a:p>
          <a:p>
            <a:pPr lvl="0" defTabSz="914126" eaLnBrk="0" hangingPunct="0">
              <a:lnSpc>
                <a:spcPct val="80000"/>
              </a:lnSpc>
              <a:spcBef>
                <a:spcPct val="20000"/>
              </a:spcBef>
              <a:defRPr/>
            </a:pPr>
            <a:r>
              <a:rPr lang="en-US" sz="1400">
                <a:solidFill>
                  <a:srgbClr val="57565A"/>
                </a:solidFill>
                <a:ea typeface="Roboto" pitchFamily="2" charset="0"/>
                <a:cs typeface="Calibri" panose="020F0502020204030204" pitchFamily="34" charset="0"/>
              </a:rPr>
              <a:t>Role – who needs this functionality</a:t>
            </a:r>
          </a:p>
          <a:p>
            <a:pPr lvl="0" defTabSz="914126" eaLnBrk="0" hangingPunct="0">
              <a:lnSpc>
                <a:spcPct val="80000"/>
              </a:lnSpc>
              <a:spcBef>
                <a:spcPct val="20000"/>
              </a:spcBef>
              <a:defRPr/>
            </a:pPr>
            <a:r>
              <a:rPr lang="en-US" sz="1400">
                <a:solidFill>
                  <a:srgbClr val="57565A"/>
                </a:solidFill>
                <a:ea typeface="Roboto" pitchFamily="2" charset="0"/>
                <a:cs typeface="Calibri" panose="020F0502020204030204" pitchFamily="34" charset="0"/>
              </a:rPr>
              <a:t>Goal – what does the user what to accomplish</a:t>
            </a:r>
          </a:p>
          <a:p>
            <a:pPr lvl="0" defTabSz="914126" eaLnBrk="0" hangingPunct="0">
              <a:lnSpc>
                <a:spcPct val="80000"/>
              </a:lnSpc>
              <a:spcBef>
                <a:spcPct val="20000"/>
              </a:spcBef>
              <a:defRPr/>
            </a:pPr>
            <a:r>
              <a:rPr lang="en-US" sz="1400">
                <a:solidFill>
                  <a:srgbClr val="57565A"/>
                </a:solidFill>
                <a:ea typeface="Roboto" pitchFamily="2" charset="0"/>
                <a:cs typeface="Calibri" panose="020F0502020204030204" pitchFamily="34" charset="0"/>
              </a:rPr>
              <a:t>Why – why is this functionality important</a:t>
            </a:r>
          </a:p>
        </p:txBody>
      </p:sp>
      <p:sp>
        <p:nvSpPr>
          <p:cNvPr id="16" name="TextBox 15">
            <a:extLst>
              <a:ext uri="{FF2B5EF4-FFF2-40B4-BE49-F238E27FC236}">
                <a16:creationId xmlns:a16="http://schemas.microsoft.com/office/drawing/2014/main" id="{AD54395B-45B3-434C-BB10-4FE184902695}"/>
              </a:ext>
            </a:extLst>
          </p:cNvPr>
          <p:cNvSpPr txBox="1"/>
          <p:nvPr/>
        </p:nvSpPr>
        <p:spPr>
          <a:xfrm>
            <a:off x="7779888" y="2087923"/>
            <a:ext cx="3017692" cy="3539430"/>
          </a:xfrm>
          <a:prstGeom prst="rect">
            <a:avLst/>
          </a:prstGeom>
          <a:noFill/>
        </p:spPr>
        <p:txBody>
          <a:bodyPr wrap="square" rtlCol="0">
            <a:spAutoFit/>
          </a:bodyPr>
          <a:lstStyle/>
          <a:p>
            <a:pPr lvl="0" defTabSz="914126">
              <a:lnSpc>
                <a:spcPct val="80000"/>
              </a:lnSpc>
              <a:defRPr/>
            </a:pPr>
            <a:r>
              <a:rPr lang="en-US" sz="1400">
                <a:solidFill>
                  <a:srgbClr val="57565A"/>
                </a:solidFill>
                <a:ea typeface="Roboto" pitchFamily="2" charset="0"/>
                <a:cs typeface="Calibri" panose="020F0502020204030204" pitchFamily="34" charset="0"/>
              </a:rPr>
              <a:t>Presented as scenarios that are testable:</a:t>
            </a:r>
          </a:p>
          <a:p>
            <a:pPr lvl="0" defTabSz="914126">
              <a:lnSpc>
                <a:spcPct val="80000"/>
              </a:lnSpc>
              <a:defRPr/>
            </a:pPr>
            <a:endParaRPr lang="en-US" sz="1400" b="1">
              <a:solidFill>
                <a:srgbClr val="57565A"/>
              </a:solidFill>
              <a:ea typeface="Roboto" pitchFamily="2" charset="0"/>
              <a:cs typeface="Calibri" panose="020F0502020204030204" pitchFamily="34" charset="0"/>
            </a:endParaRPr>
          </a:p>
          <a:p>
            <a:pPr lvl="0" defTabSz="914126">
              <a:lnSpc>
                <a:spcPct val="80000"/>
              </a:lnSpc>
              <a:defRPr/>
            </a:pPr>
            <a:r>
              <a:rPr lang="en-US" sz="1400" b="1">
                <a:solidFill>
                  <a:srgbClr val="57565A"/>
                </a:solidFill>
                <a:ea typeface="Roboto" pitchFamily="2" charset="0"/>
                <a:cs typeface="Calibri" panose="020F0502020204030204" pitchFamily="34" charset="0"/>
              </a:rPr>
              <a:t>Scenario</a:t>
            </a:r>
          </a:p>
          <a:p>
            <a:pPr lvl="0">
              <a:defRPr/>
            </a:pPr>
            <a:r>
              <a:rPr lang="en-US" sz="1400">
                <a:solidFill>
                  <a:srgbClr val="57565A"/>
                </a:solidFill>
                <a:ea typeface="Roboto" pitchFamily="2" charset="0"/>
                <a:cs typeface="Calibri" panose="020F0502020204030204" pitchFamily="34" charset="0"/>
              </a:rPr>
              <a:t>Given &lt;preconditions&gt;</a:t>
            </a:r>
          </a:p>
          <a:p>
            <a:pPr lvl="0">
              <a:defRPr/>
            </a:pPr>
            <a:r>
              <a:rPr lang="en-US" sz="1400">
                <a:solidFill>
                  <a:srgbClr val="57565A"/>
                </a:solidFill>
                <a:ea typeface="Roboto" pitchFamily="2" charset="0"/>
                <a:cs typeface="Calibri" panose="020F0502020204030204" pitchFamily="34" charset="0"/>
              </a:rPr>
              <a:t>When I &lt;</a:t>
            </a:r>
            <a:r>
              <a:rPr lang="en-US" sz="1400" err="1">
                <a:solidFill>
                  <a:srgbClr val="57565A"/>
                </a:solidFill>
                <a:ea typeface="Roboto" pitchFamily="2" charset="0"/>
                <a:cs typeface="Calibri" panose="020F0502020204030204" pitchFamily="34" charset="0"/>
              </a:rPr>
              <a:t>take_an_action</a:t>
            </a:r>
            <a:r>
              <a:rPr lang="en-US" sz="1400">
                <a:solidFill>
                  <a:srgbClr val="57565A"/>
                </a:solidFill>
                <a:ea typeface="Roboto" pitchFamily="2" charset="0"/>
                <a:cs typeface="Calibri" panose="020F0502020204030204" pitchFamily="34" charset="0"/>
              </a:rPr>
              <a:t>&gt;</a:t>
            </a:r>
          </a:p>
          <a:p>
            <a:pPr lvl="0">
              <a:defRPr/>
            </a:pPr>
            <a:r>
              <a:rPr lang="en-US" sz="1400">
                <a:solidFill>
                  <a:srgbClr val="57565A"/>
                </a:solidFill>
                <a:ea typeface="Roboto" pitchFamily="2" charset="0"/>
                <a:cs typeface="Calibri" panose="020F0502020204030204" pitchFamily="34" charset="0"/>
              </a:rPr>
              <a:t>Then &lt;</a:t>
            </a:r>
            <a:r>
              <a:rPr lang="en-US" sz="1400" err="1">
                <a:solidFill>
                  <a:srgbClr val="57565A"/>
                </a:solidFill>
                <a:ea typeface="Roboto" pitchFamily="2" charset="0"/>
                <a:cs typeface="Calibri" panose="020F0502020204030204" pitchFamily="34" charset="0"/>
              </a:rPr>
              <a:t>expected_results</a:t>
            </a:r>
            <a:r>
              <a:rPr lang="en-US" sz="1400">
                <a:solidFill>
                  <a:srgbClr val="57565A"/>
                </a:solidFill>
                <a:ea typeface="Roboto" pitchFamily="2" charset="0"/>
                <a:cs typeface="Calibri" panose="020F0502020204030204" pitchFamily="34" charset="0"/>
              </a:rPr>
              <a:t>&gt;</a:t>
            </a:r>
          </a:p>
          <a:p>
            <a:pPr lvl="0">
              <a:defRPr/>
            </a:pPr>
            <a:endParaRPr lang="en-US" sz="1400">
              <a:solidFill>
                <a:srgbClr val="57565A"/>
              </a:solidFill>
              <a:ea typeface="Roboto" pitchFamily="2" charset="0"/>
              <a:cs typeface="Calibri" panose="020F0502020204030204" pitchFamily="34" charset="0"/>
            </a:endParaRPr>
          </a:p>
          <a:p>
            <a:pPr lvl="0" defTabSz="914126">
              <a:lnSpc>
                <a:spcPct val="80000"/>
              </a:lnSpc>
              <a:defRPr/>
            </a:pPr>
            <a:r>
              <a:rPr lang="en-US" sz="1400" b="1">
                <a:solidFill>
                  <a:srgbClr val="57565A"/>
                </a:solidFill>
                <a:ea typeface="Roboto" pitchFamily="2" charset="0"/>
                <a:cs typeface="Calibri" panose="020F0502020204030204" pitchFamily="34" charset="0"/>
              </a:rPr>
              <a:t>Scenario Outline</a:t>
            </a:r>
          </a:p>
          <a:p>
            <a:pPr lvl="0">
              <a:defRPr/>
            </a:pPr>
            <a:r>
              <a:rPr lang="en-US" sz="1400">
                <a:solidFill>
                  <a:srgbClr val="57565A"/>
                </a:solidFill>
                <a:ea typeface="Roboto" pitchFamily="2" charset="0"/>
                <a:cs typeface="Calibri" panose="020F0502020204030204" pitchFamily="34" charset="0"/>
              </a:rPr>
              <a:t>Given I have &lt;start&gt; dollars</a:t>
            </a:r>
          </a:p>
          <a:p>
            <a:pPr lvl="0">
              <a:defRPr/>
            </a:pPr>
            <a:r>
              <a:rPr lang="en-US" sz="1400">
                <a:solidFill>
                  <a:srgbClr val="57565A"/>
                </a:solidFill>
                <a:ea typeface="Roboto" pitchFamily="2" charset="0"/>
                <a:cs typeface="Calibri" panose="020F0502020204030204" pitchFamily="34" charset="0"/>
              </a:rPr>
              <a:t>When I &lt;earn&gt; dollars </a:t>
            </a:r>
          </a:p>
          <a:p>
            <a:pPr lvl="0">
              <a:defRPr/>
            </a:pPr>
            <a:r>
              <a:rPr lang="en-US" sz="1400">
                <a:solidFill>
                  <a:srgbClr val="57565A"/>
                </a:solidFill>
                <a:ea typeface="Roboto" pitchFamily="2" charset="0"/>
                <a:cs typeface="Calibri" panose="020F0502020204030204" pitchFamily="34" charset="0"/>
              </a:rPr>
              <a:t>Then I have &lt;end&gt; dollars</a:t>
            </a:r>
          </a:p>
          <a:p>
            <a:pPr lvl="0">
              <a:defRPr/>
            </a:pPr>
            <a:endParaRPr lang="en-US" sz="1400">
              <a:solidFill>
                <a:srgbClr val="57565A"/>
              </a:solidFill>
              <a:ea typeface="Roboto" pitchFamily="2" charset="0"/>
              <a:cs typeface="Calibri" panose="020F0502020204030204" pitchFamily="34" charset="0"/>
            </a:endParaRPr>
          </a:p>
          <a:p>
            <a:pPr lvl="0">
              <a:defRPr/>
            </a:pPr>
            <a:r>
              <a:rPr lang="en-US" sz="1400">
                <a:solidFill>
                  <a:srgbClr val="57565A"/>
                </a:solidFill>
                <a:ea typeface="Roboto" pitchFamily="2" charset="0"/>
                <a:cs typeface="Calibri" panose="020F0502020204030204" pitchFamily="34" charset="0"/>
              </a:rPr>
              <a:t>Examples:</a:t>
            </a:r>
          </a:p>
          <a:p>
            <a:pPr lvl="0">
              <a:defRPr/>
            </a:pPr>
            <a:r>
              <a:rPr lang="en-US" sz="1400">
                <a:solidFill>
                  <a:srgbClr val="57565A"/>
                </a:solidFill>
                <a:ea typeface="Roboto" pitchFamily="2" charset="0"/>
                <a:cs typeface="Calibri" panose="020F0502020204030204" pitchFamily="34" charset="0"/>
              </a:rPr>
              <a:t>| start | earn | end |</a:t>
            </a:r>
          </a:p>
          <a:p>
            <a:pPr>
              <a:defRPr/>
            </a:pPr>
            <a:r>
              <a:rPr lang="en-US" sz="1400">
                <a:solidFill>
                  <a:srgbClr val="57565A"/>
                </a:solidFill>
                <a:ea typeface="Roboto" pitchFamily="2" charset="0"/>
                <a:cs typeface="Calibri" panose="020F0502020204030204" pitchFamily="34" charset="0"/>
              </a:rPr>
              <a:t>| 10 | 20 | 30 |</a:t>
            </a:r>
          </a:p>
          <a:p>
            <a:pPr>
              <a:defRPr/>
            </a:pPr>
            <a:r>
              <a:rPr lang="en-US" sz="1400">
                <a:solidFill>
                  <a:srgbClr val="57565A"/>
                </a:solidFill>
                <a:ea typeface="Roboto" pitchFamily="2" charset="0"/>
                <a:cs typeface="Calibri" panose="020F0502020204030204" pitchFamily="34" charset="0"/>
              </a:rPr>
              <a:t>| 15| 20 | 35 |</a:t>
            </a:r>
          </a:p>
        </p:txBody>
      </p:sp>
    </p:spTree>
    <p:extLst>
      <p:ext uri="{BB962C8B-B14F-4D97-AF65-F5344CB8AC3E}">
        <p14:creationId xmlns:p14="http://schemas.microsoft.com/office/powerpoint/2010/main" val="103448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Definition of Ready / Definition of Done</a:t>
            </a:r>
          </a:p>
        </p:txBody>
      </p:sp>
      <p:sp>
        <p:nvSpPr>
          <p:cNvPr id="10" name="Text Placeholder 9">
            <a:extLst>
              <a:ext uri="{FF2B5EF4-FFF2-40B4-BE49-F238E27FC236}">
                <a16:creationId xmlns:a16="http://schemas.microsoft.com/office/drawing/2014/main" id="{FD5B343E-8141-47F9-A7B9-F8B434CD61A5}"/>
              </a:ext>
            </a:extLst>
          </p:cNvPr>
          <p:cNvSpPr>
            <a:spLocks noGrp="1"/>
          </p:cNvSpPr>
          <p:nvPr>
            <p:ph type="body" sz="quarter" idx="12"/>
          </p:nvPr>
        </p:nvSpPr>
        <p:spPr/>
        <p:txBody>
          <a:bodyPr/>
          <a:lstStyle/>
          <a:p>
            <a:pPr>
              <a:spcBef>
                <a:spcPts val="0"/>
              </a:spcBef>
              <a:defRPr/>
            </a:pPr>
            <a:r>
              <a:rPr lang="en-US" sz="1400" b="1" dirty="0">
                <a:cs typeface="Roboto  "/>
              </a:rPr>
              <a:t>Definition of Ready </a:t>
            </a:r>
            <a:r>
              <a:rPr lang="en-US" sz="1400" dirty="0">
                <a:cs typeface="Roboto  "/>
              </a:rPr>
              <a:t>= </a:t>
            </a:r>
            <a:r>
              <a:rPr lang="en-US" sz="1400" dirty="0">
                <a:solidFill>
                  <a:prstClr val="black"/>
                </a:solidFill>
                <a:ea typeface="Roboto" pitchFamily="2" charset="0"/>
                <a:cs typeface="Open Sans" panose="020B0606030504020204" pitchFamily="34" charset="0"/>
              </a:rPr>
              <a:t>Criteria, as agreed on by the team, that determines when a work item is ready to be started. Required for a story to be brought into an iteration.</a:t>
            </a:r>
          </a:p>
          <a:p>
            <a:endParaRPr lang="en-US" sz="1400" dirty="0">
              <a:cs typeface="Roboto  "/>
            </a:endParaRPr>
          </a:p>
          <a:p>
            <a:r>
              <a:rPr lang="en-US" sz="1400" b="1" dirty="0">
                <a:cs typeface="Roboto  "/>
              </a:rPr>
              <a:t>Definition of Done </a:t>
            </a:r>
            <a:r>
              <a:rPr lang="en-US" sz="1400" dirty="0">
                <a:cs typeface="Roboto  "/>
              </a:rPr>
              <a:t>= </a:t>
            </a:r>
            <a:r>
              <a:rPr lang="en-US" sz="1400" dirty="0">
                <a:solidFill>
                  <a:prstClr val="black"/>
                </a:solidFill>
                <a:ea typeface="Roboto" pitchFamily="2" charset="0"/>
                <a:cs typeface="Open Sans" panose="020B0606030504020204" pitchFamily="34" charset="0"/>
              </a:rPr>
              <a:t>Criteria, as agreed on by the team, that determines when a work item is complete. Required for a story to be accepted and a function to be released.</a:t>
            </a:r>
          </a:p>
        </p:txBody>
      </p:sp>
    </p:spTree>
    <p:extLst>
      <p:ext uri="{BB962C8B-B14F-4D97-AF65-F5344CB8AC3E}">
        <p14:creationId xmlns:p14="http://schemas.microsoft.com/office/powerpoint/2010/main" val="69328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Story Sizing</a:t>
            </a:r>
          </a:p>
        </p:txBody>
      </p:sp>
      <p:pic>
        <p:nvPicPr>
          <p:cNvPr id="5" name="Picture 2" descr="Post-It, Sticky Note, Note, Corner, Memo">
            <a:extLst>
              <a:ext uri="{FF2B5EF4-FFF2-40B4-BE49-F238E27FC236}">
                <a16:creationId xmlns:a16="http://schemas.microsoft.com/office/drawing/2014/main" id="{9683C812-EA51-4DFC-86BE-B290CA6092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979" y="4199130"/>
            <a:ext cx="898421" cy="9009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ost-It, Sticky Note, Note, Corner, Memo">
            <a:extLst>
              <a:ext uri="{FF2B5EF4-FFF2-40B4-BE49-F238E27FC236}">
                <a16:creationId xmlns:a16="http://schemas.microsoft.com/office/drawing/2014/main" id="{49F78448-DC65-4B4D-9654-F5C7FA9136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3898" y="3812763"/>
            <a:ext cx="1283715" cy="12872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ost-It, Sticky Note, Note, Corner, Memo">
            <a:extLst>
              <a:ext uri="{FF2B5EF4-FFF2-40B4-BE49-F238E27FC236}">
                <a16:creationId xmlns:a16="http://schemas.microsoft.com/office/drawing/2014/main" id="{1F81CABF-AB6D-4EDF-85EA-483B373D5F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8137" y="3518926"/>
            <a:ext cx="1576736" cy="15811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ost-It, Sticky Note, Note, Corner, Memo">
            <a:extLst>
              <a:ext uri="{FF2B5EF4-FFF2-40B4-BE49-F238E27FC236}">
                <a16:creationId xmlns:a16="http://schemas.microsoft.com/office/drawing/2014/main" id="{28C17C7D-5DDC-4D0C-BBD1-F62BFD700E7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5396" y="3071369"/>
            <a:ext cx="2023049" cy="20286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ost-It, Sticky Note, Note, Corner, Memo">
            <a:extLst>
              <a:ext uri="{FF2B5EF4-FFF2-40B4-BE49-F238E27FC236}">
                <a16:creationId xmlns:a16="http://schemas.microsoft.com/office/drawing/2014/main" id="{AEF29685-64E4-415D-85FF-3A94C6B2F8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8969" y="2695462"/>
            <a:ext cx="2397911" cy="24045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Post-It, Sticky Note, Note, Corner, Memo">
            <a:extLst>
              <a:ext uri="{FF2B5EF4-FFF2-40B4-BE49-F238E27FC236}">
                <a16:creationId xmlns:a16="http://schemas.microsoft.com/office/drawing/2014/main" id="{4D6E2E1A-F95E-48D3-A1EF-DD44E4F052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7404" y="2280683"/>
            <a:ext cx="2811538" cy="28193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B15D48A-62AE-443E-B903-EDFF9913B2FE}"/>
              </a:ext>
            </a:extLst>
          </p:cNvPr>
          <p:cNvSpPr txBox="1"/>
          <p:nvPr/>
        </p:nvSpPr>
        <p:spPr>
          <a:xfrm>
            <a:off x="335756" y="4300298"/>
            <a:ext cx="592867" cy="799755"/>
          </a:xfrm>
          <a:prstGeom prst="rect">
            <a:avLst/>
          </a:prstGeom>
          <a:noFill/>
        </p:spPr>
        <p:txBody>
          <a:bodyPr wrap="square" rtlCol="0">
            <a:spAutoFit/>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2299" b="0" i="0" u="none" strike="noStrike" kern="1200" cap="none" spc="0" normalizeH="0" baseline="0" noProof="0">
                <a:ln>
                  <a:noFill/>
                </a:ln>
                <a:solidFill>
                  <a:prstClr val="black"/>
                </a:solidFill>
                <a:effectLst/>
                <a:uLnTx/>
                <a:uFillTx/>
                <a:ea typeface="Roboto" pitchFamily="2" charset="0"/>
                <a:cs typeface="+mn-cs"/>
              </a:rPr>
              <a:t>1 </a:t>
            </a:r>
            <a:r>
              <a:rPr kumimoji="0" lang="en-US" sz="2299" b="0" i="0" u="none" strike="noStrike" kern="1200" cap="none" spc="0" normalizeH="0" baseline="0" noProof="0" err="1">
                <a:ln>
                  <a:noFill/>
                </a:ln>
                <a:solidFill>
                  <a:prstClr val="black"/>
                </a:solidFill>
                <a:effectLst/>
                <a:uLnTx/>
                <a:uFillTx/>
                <a:ea typeface="Roboto" pitchFamily="2" charset="0"/>
                <a:cs typeface="+mn-cs"/>
              </a:rPr>
              <a:t>pt</a:t>
            </a:r>
            <a:endParaRPr kumimoji="0" lang="en-US" sz="2299" b="0" i="0" u="none" strike="noStrike" kern="1200" cap="none" spc="0" normalizeH="0" baseline="0" noProof="0">
              <a:ln>
                <a:noFill/>
              </a:ln>
              <a:solidFill>
                <a:prstClr val="black"/>
              </a:solidFill>
              <a:effectLst/>
              <a:uLnTx/>
              <a:uFillTx/>
              <a:ea typeface="Roboto" pitchFamily="2" charset="0"/>
              <a:cs typeface="+mn-cs"/>
            </a:endParaRPr>
          </a:p>
        </p:txBody>
      </p:sp>
      <p:sp>
        <p:nvSpPr>
          <p:cNvPr id="15" name="TextBox 14">
            <a:extLst>
              <a:ext uri="{FF2B5EF4-FFF2-40B4-BE49-F238E27FC236}">
                <a16:creationId xmlns:a16="http://schemas.microsoft.com/office/drawing/2014/main" id="{A3C58966-1D48-48BA-9034-6F7DAB8DE8D7}"/>
              </a:ext>
            </a:extLst>
          </p:cNvPr>
          <p:cNvSpPr txBox="1"/>
          <p:nvPr/>
        </p:nvSpPr>
        <p:spPr>
          <a:xfrm>
            <a:off x="1519051" y="4271790"/>
            <a:ext cx="693408" cy="799755"/>
          </a:xfrm>
          <a:prstGeom prst="rect">
            <a:avLst/>
          </a:prstGeom>
          <a:noFill/>
        </p:spPr>
        <p:txBody>
          <a:bodyPr wrap="square" rtlCol="0">
            <a:spAutoFit/>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2299" b="0" i="0" u="none" strike="noStrike" kern="1200" cap="none" spc="0" normalizeH="0" baseline="0" noProof="0">
                <a:ln>
                  <a:noFill/>
                </a:ln>
                <a:solidFill>
                  <a:prstClr val="black"/>
                </a:solidFill>
                <a:effectLst/>
                <a:uLnTx/>
                <a:uFillTx/>
                <a:ea typeface="Roboto" pitchFamily="2" charset="0"/>
                <a:cs typeface="+mn-cs"/>
              </a:rPr>
              <a:t>2 pts</a:t>
            </a:r>
          </a:p>
        </p:txBody>
      </p:sp>
      <p:sp>
        <p:nvSpPr>
          <p:cNvPr id="16" name="TextBox 15">
            <a:extLst>
              <a:ext uri="{FF2B5EF4-FFF2-40B4-BE49-F238E27FC236}">
                <a16:creationId xmlns:a16="http://schemas.microsoft.com/office/drawing/2014/main" id="{AF4CD1EA-94CB-4F10-AF67-506505D86DA4}"/>
              </a:ext>
            </a:extLst>
          </p:cNvPr>
          <p:cNvSpPr txBox="1"/>
          <p:nvPr/>
        </p:nvSpPr>
        <p:spPr>
          <a:xfrm>
            <a:off x="3059115" y="4124871"/>
            <a:ext cx="774779" cy="446148"/>
          </a:xfrm>
          <a:prstGeom prst="rect">
            <a:avLst/>
          </a:prstGeom>
          <a:noFill/>
        </p:spPr>
        <p:txBody>
          <a:bodyPr wrap="square" rtlCol="0">
            <a:spAutoFit/>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2299" b="0" i="0" u="none" strike="noStrike" kern="1200" cap="none" spc="0" normalizeH="0" baseline="0" noProof="0">
                <a:ln>
                  <a:noFill/>
                </a:ln>
                <a:solidFill>
                  <a:prstClr val="black"/>
                </a:solidFill>
                <a:effectLst/>
                <a:uLnTx/>
                <a:uFillTx/>
                <a:ea typeface="Roboto" pitchFamily="2" charset="0"/>
                <a:cs typeface="+mn-cs"/>
              </a:rPr>
              <a:t>3 pts</a:t>
            </a:r>
          </a:p>
        </p:txBody>
      </p:sp>
      <p:sp>
        <p:nvSpPr>
          <p:cNvPr id="17" name="TextBox 16">
            <a:extLst>
              <a:ext uri="{FF2B5EF4-FFF2-40B4-BE49-F238E27FC236}">
                <a16:creationId xmlns:a16="http://schemas.microsoft.com/office/drawing/2014/main" id="{DBB88CF5-B9AC-47F6-8B95-DF5B7FD840E4}"/>
              </a:ext>
            </a:extLst>
          </p:cNvPr>
          <p:cNvSpPr txBox="1"/>
          <p:nvPr/>
        </p:nvSpPr>
        <p:spPr>
          <a:xfrm>
            <a:off x="7366357" y="3713139"/>
            <a:ext cx="783137" cy="446148"/>
          </a:xfrm>
          <a:prstGeom prst="rect">
            <a:avLst/>
          </a:prstGeom>
          <a:noFill/>
        </p:spPr>
        <p:txBody>
          <a:bodyPr wrap="square" rtlCol="0">
            <a:spAutoFit/>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2299" b="0" i="0" u="none" strike="noStrike" kern="1200" cap="none" spc="0" normalizeH="0" baseline="0" noProof="0">
                <a:ln>
                  <a:noFill/>
                </a:ln>
                <a:solidFill>
                  <a:prstClr val="black"/>
                </a:solidFill>
                <a:effectLst/>
                <a:uLnTx/>
                <a:uFillTx/>
                <a:ea typeface="Roboto" pitchFamily="2" charset="0"/>
                <a:cs typeface="+mn-cs"/>
              </a:rPr>
              <a:t>8 pts</a:t>
            </a:r>
          </a:p>
        </p:txBody>
      </p:sp>
      <p:sp>
        <p:nvSpPr>
          <p:cNvPr id="18" name="TextBox 17">
            <a:extLst>
              <a:ext uri="{FF2B5EF4-FFF2-40B4-BE49-F238E27FC236}">
                <a16:creationId xmlns:a16="http://schemas.microsoft.com/office/drawing/2014/main" id="{468B763C-7E80-40AA-B496-F77F8CE5F4C7}"/>
              </a:ext>
            </a:extLst>
          </p:cNvPr>
          <p:cNvSpPr txBox="1"/>
          <p:nvPr/>
        </p:nvSpPr>
        <p:spPr>
          <a:xfrm>
            <a:off x="4977490" y="3901093"/>
            <a:ext cx="838861" cy="446032"/>
          </a:xfrm>
          <a:prstGeom prst="rect">
            <a:avLst/>
          </a:prstGeom>
          <a:noFill/>
        </p:spPr>
        <p:txBody>
          <a:bodyPr wrap="square" rtlCol="0">
            <a:spAutoFit/>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2299" b="0" i="0" u="none" strike="noStrike" kern="1200" cap="none" spc="0" normalizeH="0" baseline="0" noProof="0">
                <a:ln>
                  <a:noFill/>
                </a:ln>
                <a:solidFill>
                  <a:prstClr val="black"/>
                </a:solidFill>
                <a:effectLst/>
                <a:uLnTx/>
                <a:uFillTx/>
                <a:ea typeface="Roboto" pitchFamily="2" charset="0"/>
                <a:cs typeface="+mn-cs"/>
              </a:rPr>
              <a:t>5 pts</a:t>
            </a:r>
          </a:p>
        </p:txBody>
      </p:sp>
      <p:sp>
        <p:nvSpPr>
          <p:cNvPr id="19" name="TextBox 18">
            <a:extLst>
              <a:ext uri="{FF2B5EF4-FFF2-40B4-BE49-F238E27FC236}">
                <a16:creationId xmlns:a16="http://schemas.microsoft.com/office/drawing/2014/main" id="{3F57E401-C763-4C5A-9C8A-D0344182B3E5}"/>
              </a:ext>
            </a:extLst>
          </p:cNvPr>
          <p:cNvSpPr txBox="1"/>
          <p:nvPr/>
        </p:nvSpPr>
        <p:spPr>
          <a:xfrm>
            <a:off x="10080798" y="3505750"/>
            <a:ext cx="864749" cy="799755"/>
          </a:xfrm>
          <a:prstGeom prst="rect">
            <a:avLst/>
          </a:prstGeom>
          <a:noFill/>
        </p:spPr>
        <p:txBody>
          <a:bodyPr wrap="square" rtlCol="0">
            <a:spAutoFit/>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2299" b="0" i="0" u="none" strike="noStrike" kern="1200" cap="none" spc="0" normalizeH="0" baseline="0" noProof="0">
                <a:ln>
                  <a:noFill/>
                </a:ln>
                <a:solidFill>
                  <a:prstClr val="black"/>
                </a:solidFill>
                <a:effectLst/>
                <a:uLnTx/>
                <a:uFillTx/>
                <a:ea typeface="Roboto" pitchFamily="2" charset="0"/>
                <a:cs typeface="+mn-cs"/>
              </a:rPr>
              <a:t>13 pts</a:t>
            </a:r>
          </a:p>
        </p:txBody>
      </p:sp>
      <p:sp>
        <p:nvSpPr>
          <p:cNvPr id="20" name="Left Brace 19">
            <a:extLst>
              <a:ext uri="{FF2B5EF4-FFF2-40B4-BE49-F238E27FC236}">
                <a16:creationId xmlns:a16="http://schemas.microsoft.com/office/drawing/2014/main" id="{441A52B5-7B00-4B7F-A705-F5E1C072DFEF}"/>
              </a:ext>
            </a:extLst>
          </p:cNvPr>
          <p:cNvSpPr/>
          <p:nvPr/>
        </p:nvSpPr>
        <p:spPr>
          <a:xfrm rot="16200000">
            <a:off x="8959209" y="2699813"/>
            <a:ext cx="559495" cy="5359974"/>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94863" rtl="0" eaLnBrk="1" fontAlgn="auto" latinLnBrk="0" hangingPunct="1">
              <a:lnSpc>
                <a:spcPct val="100000"/>
              </a:lnSpc>
              <a:spcBef>
                <a:spcPts val="0"/>
              </a:spcBef>
              <a:spcAft>
                <a:spcPts val="0"/>
              </a:spcAft>
              <a:buClrTx/>
              <a:buSzTx/>
              <a:buFontTx/>
              <a:buNone/>
              <a:tabLst/>
              <a:defRPr/>
            </a:pPr>
            <a:endParaRPr kumimoji="0" lang="en-US" sz="2299" b="0" i="0" u="none" strike="noStrike" kern="1200" cap="none" spc="0" normalizeH="0" baseline="0" noProof="0">
              <a:ln>
                <a:noFill/>
              </a:ln>
              <a:solidFill>
                <a:prstClr val="black"/>
              </a:solidFill>
              <a:effectLst/>
              <a:uLnTx/>
              <a:uFillTx/>
              <a:ea typeface="+mn-ea"/>
              <a:cs typeface="+mn-cs"/>
            </a:endParaRPr>
          </a:p>
        </p:txBody>
      </p:sp>
      <p:sp>
        <p:nvSpPr>
          <p:cNvPr id="21" name="TextBox 20">
            <a:extLst>
              <a:ext uri="{FF2B5EF4-FFF2-40B4-BE49-F238E27FC236}">
                <a16:creationId xmlns:a16="http://schemas.microsoft.com/office/drawing/2014/main" id="{3C7A48F7-11E2-4E51-9EA7-A200052423AF}"/>
              </a:ext>
            </a:extLst>
          </p:cNvPr>
          <p:cNvSpPr txBox="1"/>
          <p:nvPr/>
        </p:nvSpPr>
        <p:spPr>
          <a:xfrm>
            <a:off x="7291146" y="5678957"/>
            <a:ext cx="3895619" cy="307697"/>
          </a:xfrm>
          <a:prstGeom prst="rect">
            <a:avLst/>
          </a:prstGeom>
          <a:noFill/>
        </p:spPr>
        <p:txBody>
          <a:bodyPr wrap="square" rtlCol="0">
            <a:spAutoFit/>
          </a:bodyPr>
          <a:lstStyle/>
          <a:p>
            <a:pPr marL="0" marR="0" lvl="0" indent="0" algn="ctr"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Roboto" pitchFamily="2" charset="0"/>
                <a:cs typeface="+mn-cs"/>
              </a:rPr>
              <a:t>Consider breaking these into smaller stories</a:t>
            </a:r>
          </a:p>
        </p:txBody>
      </p:sp>
      <p:sp>
        <p:nvSpPr>
          <p:cNvPr id="22" name="Text Placeholder 9">
            <a:extLst>
              <a:ext uri="{FF2B5EF4-FFF2-40B4-BE49-F238E27FC236}">
                <a16:creationId xmlns:a16="http://schemas.microsoft.com/office/drawing/2014/main" id="{DF27ABD0-598A-426C-A434-C44AF329AADF}"/>
              </a:ext>
            </a:extLst>
          </p:cNvPr>
          <p:cNvSpPr>
            <a:spLocks noGrp="1"/>
          </p:cNvSpPr>
          <p:nvPr>
            <p:ph type="body" sz="quarter" idx="12"/>
          </p:nvPr>
        </p:nvSpPr>
        <p:spPr>
          <a:xfrm>
            <a:off x="551956" y="1328738"/>
            <a:ext cx="10512861" cy="4505326"/>
          </a:xfrm>
        </p:spPr>
        <p:txBody>
          <a:bodyPr/>
          <a:lstStyle/>
          <a:p>
            <a:pPr marL="0" marR="0" lvl="0" indent="0" algn="l" defTabSz="594863" rtl="0" eaLnBrk="1" fontAlgn="base"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mn-cs"/>
              </a:rPr>
              <a:t>Stories</a:t>
            </a:r>
            <a:r>
              <a:rPr kumimoji="0" lang="en-US" sz="1400" b="0" i="0" u="none" strike="noStrike" kern="1200" cap="none" spc="0" normalizeH="0" baseline="0" noProof="0" dirty="0">
                <a:ln>
                  <a:noFill/>
                </a:ln>
                <a:solidFill>
                  <a:prstClr val="black"/>
                </a:solidFill>
                <a:effectLst/>
                <a:uLnTx/>
                <a:uFillTx/>
                <a:ea typeface="Roboto" pitchFamily="2" charset="0"/>
                <a:cs typeface="+mn-cs"/>
              </a:rPr>
              <a:t> are sized to be completed in one iteration. If the story cannot be completed in a single iteration, it is broken into multiple stories.</a:t>
            </a:r>
          </a:p>
          <a:p>
            <a:pPr marL="285664" marR="0" lvl="0" indent="-285664" algn="l" defTabSz="594863" rtl="0" eaLnBrk="1" fontAlgn="base" latinLnBrk="0" hangingPunct="1">
              <a:lnSpc>
                <a:spcPct val="100000"/>
              </a:lnSpc>
              <a:spcBef>
                <a:spcPct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mn-cs"/>
              </a:rPr>
              <a:t>Sizes are based on the Fibonacci Sequence: 1,2,3,5,8,13…</a:t>
            </a:r>
          </a:p>
        </p:txBody>
      </p:sp>
    </p:spTree>
    <p:extLst>
      <p:ext uri="{BB962C8B-B14F-4D97-AF65-F5344CB8AC3E}">
        <p14:creationId xmlns:p14="http://schemas.microsoft.com/office/powerpoint/2010/main" val="632638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Iteration Planning</a:t>
            </a:r>
          </a:p>
        </p:txBody>
      </p:sp>
      <p:sp>
        <p:nvSpPr>
          <p:cNvPr id="10" name="Text Placeholder 9">
            <a:extLst>
              <a:ext uri="{FF2B5EF4-FFF2-40B4-BE49-F238E27FC236}">
                <a16:creationId xmlns:a16="http://schemas.microsoft.com/office/drawing/2014/main" id="{FD5B343E-8141-47F9-A7B9-F8B434CD61A5}"/>
              </a:ext>
            </a:extLst>
          </p:cNvPr>
          <p:cNvSpPr>
            <a:spLocks noGrp="1"/>
          </p:cNvSpPr>
          <p:nvPr>
            <p:ph type="body" sz="quarter" idx="12"/>
          </p:nvPr>
        </p:nvSpPr>
        <p:spPr/>
        <p:txBody>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mn-cs"/>
              </a:rPr>
              <a:t>Iteration Planning </a:t>
            </a:r>
            <a:r>
              <a:rPr kumimoji="0" lang="en-US" sz="1400" b="0" i="0" u="none" strike="noStrike" kern="1200" cap="none" spc="0" normalizeH="0" baseline="0" noProof="0" dirty="0">
                <a:ln>
                  <a:noFill/>
                </a:ln>
                <a:solidFill>
                  <a:prstClr val="black"/>
                </a:solidFill>
                <a:effectLst/>
                <a:uLnTx/>
                <a:uFillTx/>
                <a:ea typeface="Roboto" pitchFamily="2" charset="0"/>
                <a:cs typeface="+mn-cs"/>
              </a:rPr>
              <a:t>determines the stories from the backlog that will be brought into the next iteration: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Brings entire team together to determine velocity and capacity of iteration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Allows the team an opportunity to validate story size and the stories ready for iteration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Commit to completing stories in next iteration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The team meets the first day of each iteration</a:t>
            </a:r>
          </a:p>
        </p:txBody>
      </p:sp>
      <p:pic>
        <p:nvPicPr>
          <p:cNvPr id="5" name="Picture 4" descr="kkc_story1.jpg">
            <a:extLst>
              <a:ext uri="{FF2B5EF4-FFF2-40B4-BE49-F238E27FC236}">
                <a16:creationId xmlns:a16="http://schemas.microsoft.com/office/drawing/2014/main" id="{635F43D6-A876-4DB9-B7D4-814D5E929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45106">
            <a:off x="8834881" y="1451464"/>
            <a:ext cx="1937027" cy="2566268"/>
          </a:xfrm>
          <a:prstGeom prst="rect">
            <a:avLst/>
          </a:prstGeom>
        </p:spPr>
      </p:pic>
      <p:pic>
        <p:nvPicPr>
          <p:cNvPr id="6" name="Picture 5" descr="kkc_story2.jpg">
            <a:extLst>
              <a:ext uri="{FF2B5EF4-FFF2-40B4-BE49-F238E27FC236}">
                <a16:creationId xmlns:a16="http://schemas.microsoft.com/office/drawing/2014/main" id="{4C55EE2E-1C35-4EAD-BDA0-6F4742D48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45106">
            <a:off x="9635256" y="2224585"/>
            <a:ext cx="1937027" cy="2566268"/>
          </a:xfrm>
          <a:prstGeom prst="rect">
            <a:avLst/>
          </a:prstGeom>
        </p:spPr>
      </p:pic>
    </p:spTree>
    <p:extLst>
      <p:ext uri="{BB962C8B-B14F-4D97-AF65-F5344CB8AC3E}">
        <p14:creationId xmlns:p14="http://schemas.microsoft.com/office/powerpoint/2010/main" val="36876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Capacity Planning</a:t>
            </a:r>
          </a:p>
        </p:txBody>
      </p:sp>
      <p:sp>
        <p:nvSpPr>
          <p:cNvPr id="10" name="Text Placeholder 9">
            <a:extLst>
              <a:ext uri="{FF2B5EF4-FFF2-40B4-BE49-F238E27FC236}">
                <a16:creationId xmlns:a16="http://schemas.microsoft.com/office/drawing/2014/main" id="{FD5B343E-8141-47F9-A7B9-F8B434CD61A5}"/>
              </a:ext>
            </a:extLst>
          </p:cNvPr>
          <p:cNvSpPr>
            <a:spLocks noGrp="1"/>
          </p:cNvSpPr>
          <p:nvPr>
            <p:ph type="body" sz="quarter" idx="12"/>
          </p:nvPr>
        </p:nvSpPr>
        <p:spPr>
          <a:xfrm>
            <a:off x="551956" y="1328738"/>
            <a:ext cx="8031435" cy="4505326"/>
          </a:xfrm>
        </p:spPr>
        <p:txBody>
          <a:bodyPr/>
          <a:lstStyle/>
          <a:p>
            <a:pPr marL="0" marR="0" lvl="0" indent="0" algn="l" defTabSz="594863" rtl="0" eaLnBrk="1" fontAlgn="auto" latinLnBrk="0" hangingPunct="1">
              <a:lnSpc>
                <a:spcPct val="130000"/>
              </a:lnSpc>
              <a:spcBef>
                <a:spcPts val="0"/>
              </a:spcBef>
              <a:spcAft>
                <a:spcPts val="293"/>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Roboto Thin"/>
              </a:rPr>
              <a:t>Capacity</a:t>
            </a:r>
            <a:r>
              <a:rPr kumimoji="0" lang="en-US" sz="1400" b="0" i="0" u="none" strike="noStrike" kern="1200" cap="none" spc="0" normalizeH="0" baseline="0" noProof="0" dirty="0">
                <a:ln>
                  <a:noFill/>
                </a:ln>
                <a:solidFill>
                  <a:prstClr val="black"/>
                </a:solidFill>
                <a:effectLst/>
                <a:uLnTx/>
                <a:uFillTx/>
                <a:ea typeface="Roboto" pitchFamily="2" charset="0"/>
                <a:cs typeface="Roboto Thin"/>
              </a:rPr>
              <a:t> is the time, in hours, team members can commit to an iteration. Items to consider include:</a:t>
            </a:r>
          </a:p>
          <a:p>
            <a:pPr marL="267688" marR="0" lvl="0" indent="-267688" algn="l" defTabSz="594863" rtl="0" eaLnBrk="1" fontAlgn="auto" latinLnBrk="0" hangingPunct="1">
              <a:lnSpc>
                <a:spcPct val="130000"/>
              </a:lnSpc>
              <a:spcBef>
                <a:spcPts val="0"/>
              </a:spcBef>
              <a:spcAft>
                <a:spcPts val="293"/>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Focus factor for a full day should be 6 hours given a 5x8 work-week (7.5 given a 4x10 work-week)</a:t>
            </a:r>
          </a:p>
          <a:p>
            <a:pPr marL="267688" marR="0" lvl="0" indent="-267688" algn="l" defTabSz="594863" rtl="0" eaLnBrk="1" fontAlgn="auto" latinLnBrk="0" hangingPunct="1">
              <a:lnSpc>
                <a:spcPct val="130000"/>
              </a:lnSpc>
              <a:spcBef>
                <a:spcPts val="0"/>
              </a:spcBef>
              <a:spcAft>
                <a:spcPts val="293"/>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Don’t include time for vacations or holidays</a:t>
            </a:r>
          </a:p>
          <a:p>
            <a:pPr marL="267688" marR="0" lvl="0" indent="-267688" algn="l" defTabSz="594863" rtl="0" eaLnBrk="1" fontAlgn="auto" latinLnBrk="0" hangingPunct="1">
              <a:lnSpc>
                <a:spcPct val="130000"/>
              </a:lnSpc>
              <a:spcBef>
                <a:spcPts val="0"/>
              </a:spcBef>
              <a:spcAft>
                <a:spcPts val="293"/>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Don’t include time for work being done for other initiatives</a:t>
            </a:r>
          </a:p>
        </p:txBody>
      </p:sp>
      <p:pic>
        <p:nvPicPr>
          <p:cNvPr id="5" name="Picture 4" descr="kkc_velo2.jpg">
            <a:extLst>
              <a:ext uri="{FF2B5EF4-FFF2-40B4-BE49-F238E27FC236}">
                <a16:creationId xmlns:a16="http://schemas.microsoft.com/office/drawing/2014/main" id="{6CB3EBF7-5F8F-4EDC-B21D-C9B8C8424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64301">
            <a:off x="9526920" y="979690"/>
            <a:ext cx="1473146" cy="1951695"/>
          </a:xfrm>
          <a:prstGeom prst="rect">
            <a:avLst/>
          </a:prstGeom>
          <a:effectLst>
            <a:reflection stA="50000" endPos="25000" dist="12700" dir="5400000" sy="-100000" algn="bl" rotWithShape="0"/>
          </a:effectLst>
        </p:spPr>
      </p:pic>
      <p:pic>
        <p:nvPicPr>
          <p:cNvPr id="6" name="Picture 5" descr="kkc_velo1.jpg">
            <a:extLst>
              <a:ext uri="{FF2B5EF4-FFF2-40B4-BE49-F238E27FC236}">
                <a16:creationId xmlns:a16="http://schemas.microsoft.com/office/drawing/2014/main" id="{D14E7BFC-9F09-4D49-8574-169DE450E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3391" y="1294528"/>
            <a:ext cx="1473146" cy="1951695"/>
          </a:xfrm>
          <a:prstGeom prst="rect">
            <a:avLst/>
          </a:prstGeom>
          <a:effectLst>
            <a:reflection stA="50000" endPos="25000" dist="12700" dir="5400000" sy="-100000" algn="bl" rotWithShape="0"/>
          </a:effectLst>
        </p:spPr>
      </p:pic>
      <p:sp>
        <p:nvSpPr>
          <p:cNvPr id="7" name="Rectangle 6">
            <a:extLst>
              <a:ext uri="{FF2B5EF4-FFF2-40B4-BE49-F238E27FC236}">
                <a16:creationId xmlns:a16="http://schemas.microsoft.com/office/drawing/2014/main" id="{62ADE73D-444B-402E-834C-DAE2A545B3B7}"/>
              </a:ext>
            </a:extLst>
          </p:cNvPr>
          <p:cNvSpPr/>
          <p:nvPr/>
        </p:nvSpPr>
        <p:spPr>
          <a:xfrm>
            <a:off x="1168604" y="3688075"/>
            <a:ext cx="2962481" cy="346903"/>
          </a:xfrm>
          <a:prstGeom prst="rect">
            <a:avLst/>
          </a:prstGeom>
        </p:spPr>
        <p:txBody>
          <a:bodyPr wrap="square" lIns="89229" tIns="44615" rIns="89229" bIns="44615">
            <a:spAutoFit/>
          </a:bodyPr>
          <a:lstStyle/>
          <a:p>
            <a:pPr marL="0" marR="0" lvl="0" indent="0" algn="l" defTabSz="594863" rtl="0" eaLnBrk="1" fontAlgn="auto" latinLnBrk="0" hangingPunct="1">
              <a:lnSpc>
                <a:spcPct val="130000"/>
              </a:lnSpc>
              <a:spcBef>
                <a:spcPts val="0"/>
              </a:spcBef>
              <a:spcAft>
                <a:spcPts val="293"/>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Roboto Thin"/>
              </a:rPr>
              <a:t>Sample Capacity:</a:t>
            </a:r>
          </a:p>
        </p:txBody>
      </p:sp>
      <p:graphicFrame>
        <p:nvGraphicFramePr>
          <p:cNvPr id="11" name="Table 10">
            <a:extLst>
              <a:ext uri="{FF2B5EF4-FFF2-40B4-BE49-F238E27FC236}">
                <a16:creationId xmlns:a16="http://schemas.microsoft.com/office/drawing/2014/main" id="{B930F6AA-D9D1-440D-8275-357C6A4A5DBD}"/>
              </a:ext>
            </a:extLst>
          </p:cNvPr>
          <p:cNvGraphicFramePr>
            <a:graphicFrameLocks noGrp="1"/>
          </p:cNvGraphicFramePr>
          <p:nvPr>
            <p:extLst>
              <p:ext uri="{D42A27DB-BD31-4B8C-83A1-F6EECF244321}">
                <p14:modId xmlns:p14="http://schemas.microsoft.com/office/powerpoint/2010/main" val="2409320875"/>
              </p:ext>
            </p:extLst>
          </p:nvPr>
        </p:nvGraphicFramePr>
        <p:xfrm>
          <a:off x="1237055" y="4155285"/>
          <a:ext cx="7602145" cy="2068663"/>
        </p:xfrm>
        <a:graphic>
          <a:graphicData uri="http://schemas.openxmlformats.org/drawingml/2006/table">
            <a:tbl>
              <a:tblPr/>
              <a:tblGrid>
                <a:gridCol w="4684157">
                  <a:extLst>
                    <a:ext uri="{9D8B030D-6E8A-4147-A177-3AD203B41FA5}">
                      <a16:colId xmlns:a16="http://schemas.microsoft.com/office/drawing/2014/main" val="1122291375"/>
                    </a:ext>
                  </a:extLst>
                </a:gridCol>
                <a:gridCol w="2917988">
                  <a:extLst>
                    <a:ext uri="{9D8B030D-6E8A-4147-A177-3AD203B41FA5}">
                      <a16:colId xmlns:a16="http://schemas.microsoft.com/office/drawing/2014/main" val="1667393738"/>
                    </a:ext>
                  </a:extLst>
                </a:gridCol>
              </a:tblGrid>
              <a:tr h="523599">
                <a:tc>
                  <a:txBody>
                    <a:bodyPr/>
                    <a:lstStyle/>
                    <a:p>
                      <a:r>
                        <a:rPr lang="en-US" sz="1400" b="0" dirty="0">
                          <a:solidFill>
                            <a:schemeClr val="tx1"/>
                          </a:solidFill>
                          <a:latin typeface="+mn-lt"/>
                          <a:ea typeface="Roboto" pitchFamily="2" charset="0"/>
                          <a:cs typeface="Roboto Light"/>
                        </a:rPr>
                        <a:t>Assume two-week iteration and focus factor of 6 hours</a:t>
                      </a: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333333"/>
                          </a:solidFill>
                          <a:effectLst/>
                          <a:latin typeface="+mn-lt"/>
                          <a:ea typeface="Roboto" pitchFamily="2" charset="0"/>
                        </a:rPr>
                        <a:t>6 </a:t>
                      </a:r>
                      <a:r>
                        <a:rPr lang="en-US" sz="1400" dirty="0" err="1">
                          <a:solidFill>
                            <a:srgbClr val="333333"/>
                          </a:solidFill>
                          <a:effectLst/>
                          <a:latin typeface="+mn-lt"/>
                          <a:ea typeface="Roboto" pitchFamily="2" charset="0"/>
                        </a:rPr>
                        <a:t>hr</a:t>
                      </a:r>
                      <a:r>
                        <a:rPr lang="en-US" sz="1400" dirty="0">
                          <a:solidFill>
                            <a:srgbClr val="333333"/>
                          </a:solidFill>
                          <a:effectLst/>
                          <a:latin typeface="+mn-lt"/>
                          <a:ea typeface="Roboto" pitchFamily="2" charset="0"/>
                        </a:rPr>
                        <a:t>/day * 10 days = 60 </a:t>
                      </a:r>
                      <a:r>
                        <a:rPr lang="en-US" sz="1400" dirty="0" err="1">
                          <a:solidFill>
                            <a:srgbClr val="333333"/>
                          </a:solidFill>
                          <a:effectLst/>
                          <a:latin typeface="+mn-lt"/>
                          <a:ea typeface="Roboto" pitchFamily="2" charset="0"/>
                        </a:rPr>
                        <a:t>hr</a:t>
                      </a:r>
                      <a:r>
                        <a:rPr lang="en-US" sz="1400" dirty="0">
                          <a:solidFill>
                            <a:srgbClr val="333333"/>
                          </a:solidFill>
                          <a:effectLst/>
                          <a:latin typeface="+mn-lt"/>
                          <a:ea typeface="Roboto" pitchFamily="2" charset="0"/>
                        </a:rPr>
                        <a:t> capacity</a:t>
                      </a: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0582030"/>
                  </a:ext>
                </a:extLst>
              </a:tr>
              <a:tr h="497867">
                <a:tc>
                  <a:txBody>
                    <a:bodyPr/>
                    <a:lstStyle/>
                    <a:p>
                      <a:r>
                        <a:rPr lang="en-US" sz="1400" dirty="0">
                          <a:solidFill>
                            <a:schemeClr val="tx1"/>
                          </a:solidFill>
                          <a:latin typeface="+mn-lt"/>
                          <a:ea typeface="Roboto" pitchFamily="2" charset="0"/>
                          <a:cs typeface="Roboto Light"/>
                        </a:rPr>
                        <a:t>Assume two-week iteration, focus factor of 6 hours and team member with two days off</a:t>
                      </a: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noFill/>
                  </a:tcPr>
                </a:tc>
                <a:tc>
                  <a:txBody>
                    <a:bodyPr/>
                    <a:lstStyle/>
                    <a:p>
                      <a:r>
                        <a:rPr lang="en-US" sz="1400">
                          <a:solidFill>
                            <a:srgbClr val="333333"/>
                          </a:solidFill>
                          <a:effectLst/>
                          <a:latin typeface="+mn-lt"/>
                          <a:ea typeface="Roboto" pitchFamily="2" charset="0"/>
                        </a:rPr>
                        <a:t>6 </a:t>
                      </a:r>
                      <a:r>
                        <a:rPr lang="en-US" sz="1400" err="1">
                          <a:solidFill>
                            <a:srgbClr val="333333"/>
                          </a:solidFill>
                          <a:effectLst/>
                          <a:latin typeface="+mn-lt"/>
                          <a:ea typeface="Roboto" pitchFamily="2" charset="0"/>
                        </a:rPr>
                        <a:t>hr</a:t>
                      </a:r>
                      <a:r>
                        <a:rPr lang="en-US" sz="1400">
                          <a:solidFill>
                            <a:srgbClr val="333333"/>
                          </a:solidFill>
                          <a:effectLst/>
                          <a:latin typeface="+mn-lt"/>
                          <a:ea typeface="Roboto" pitchFamily="2" charset="0"/>
                        </a:rPr>
                        <a:t>/day * 8 days = 48 </a:t>
                      </a:r>
                      <a:r>
                        <a:rPr lang="en-US" sz="1400" err="1">
                          <a:solidFill>
                            <a:srgbClr val="333333"/>
                          </a:solidFill>
                          <a:effectLst/>
                          <a:latin typeface="+mn-lt"/>
                          <a:ea typeface="Roboto" pitchFamily="2" charset="0"/>
                        </a:rPr>
                        <a:t>hr</a:t>
                      </a:r>
                      <a:r>
                        <a:rPr lang="en-US" sz="1400">
                          <a:solidFill>
                            <a:srgbClr val="333333"/>
                          </a:solidFill>
                          <a:effectLst/>
                          <a:latin typeface="+mn-lt"/>
                          <a:ea typeface="Roboto" pitchFamily="2" charset="0"/>
                        </a:rPr>
                        <a:t> capacity</a:t>
                      </a: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noFill/>
                  </a:tcPr>
                </a:tc>
                <a:extLst>
                  <a:ext uri="{0D108BD9-81ED-4DB2-BD59-A6C34878D82A}">
                    <a16:rowId xmlns:a16="http://schemas.microsoft.com/office/drawing/2014/main" val="570652249"/>
                  </a:ext>
                </a:extLst>
              </a:tr>
              <a:tr h="607070">
                <a:tc>
                  <a:txBody>
                    <a:bodyPr/>
                    <a:lstStyle/>
                    <a:p>
                      <a:r>
                        <a:rPr lang="en-US" sz="1400" dirty="0">
                          <a:solidFill>
                            <a:schemeClr val="tx1"/>
                          </a:solidFill>
                          <a:latin typeface="+mn-lt"/>
                          <a:ea typeface="Roboto" pitchFamily="2" charset="0"/>
                          <a:cs typeface="Roboto Light"/>
                        </a:rPr>
                        <a:t>Assume two-week iteration, focus factor of 4 hours (new team member)</a:t>
                      </a: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noFill/>
                  </a:tcPr>
                </a:tc>
                <a:tc>
                  <a:txBody>
                    <a:bodyPr/>
                    <a:lstStyle/>
                    <a:p>
                      <a:r>
                        <a:rPr lang="en-US" sz="1400">
                          <a:solidFill>
                            <a:srgbClr val="333333"/>
                          </a:solidFill>
                          <a:effectLst/>
                          <a:latin typeface="+mn-lt"/>
                          <a:ea typeface="Roboto" pitchFamily="2" charset="0"/>
                        </a:rPr>
                        <a:t>4 </a:t>
                      </a:r>
                      <a:r>
                        <a:rPr lang="en-US" sz="1400" err="1">
                          <a:solidFill>
                            <a:srgbClr val="333333"/>
                          </a:solidFill>
                          <a:effectLst/>
                          <a:latin typeface="+mn-lt"/>
                          <a:ea typeface="Roboto" pitchFamily="2" charset="0"/>
                        </a:rPr>
                        <a:t>hr</a:t>
                      </a:r>
                      <a:r>
                        <a:rPr lang="en-US" sz="1400">
                          <a:solidFill>
                            <a:srgbClr val="333333"/>
                          </a:solidFill>
                          <a:effectLst/>
                          <a:latin typeface="+mn-lt"/>
                          <a:ea typeface="Roboto" pitchFamily="2" charset="0"/>
                        </a:rPr>
                        <a:t>/day * 10 days = 40 </a:t>
                      </a:r>
                      <a:r>
                        <a:rPr lang="en-US" sz="1400" err="1">
                          <a:solidFill>
                            <a:srgbClr val="333333"/>
                          </a:solidFill>
                          <a:effectLst/>
                          <a:latin typeface="+mn-lt"/>
                          <a:ea typeface="Roboto" pitchFamily="2" charset="0"/>
                        </a:rPr>
                        <a:t>hr</a:t>
                      </a:r>
                      <a:r>
                        <a:rPr lang="en-US" sz="1400">
                          <a:solidFill>
                            <a:srgbClr val="333333"/>
                          </a:solidFill>
                          <a:effectLst/>
                          <a:latin typeface="+mn-lt"/>
                          <a:ea typeface="Roboto" pitchFamily="2" charset="0"/>
                        </a:rPr>
                        <a:t> capacity</a:t>
                      </a: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noFill/>
                  </a:tcPr>
                </a:tc>
                <a:extLst>
                  <a:ext uri="{0D108BD9-81ED-4DB2-BD59-A6C34878D82A}">
                    <a16:rowId xmlns:a16="http://schemas.microsoft.com/office/drawing/2014/main" val="2971291744"/>
                  </a:ext>
                </a:extLst>
              </a:tr>
              <a:tr h="440127">
                <a:tc>
                  <a:txBody>
                    <a:bodyPr/>
                    <a:lstStyle/>
                    <a:p>
                      <a:r>
                        <a:rPr lang="en-US" sz="1400" dirty="0">
                          <a:solidFill>
                            <a:schemeClr val="tx1"/>
                          </a:solidFill>
                          <a:latin typeface="+mn-lt"/>
                          <a:ea typeface="Roboto" pitchFamily="2" charset="0"/>
                          <a:cs typeface="Roboto Light"/>
                        </a:rPr>
                        <a:t>Total capacity for 3-member team</a:t>
                      </a: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noFill/>
                  </a:tcPr>
                </a:tc>
                <a:tc>
                  <a:txBody>
                    <a:bodyPr/>
                    <a:lstStyle/>
                    <a:p>
                      <a:r>
                        <a:rPr lang="en-US" sz="1400" dirty="0">
                          <a:solidFill>
                            <a:srgbClr val="333333"/>
                          </a:solidFill>
                          <a:effectLst/>
                          <a:latin typeface="+mn-lt"/>
                          <a:ea typeface="Roboto" pitchFamily="2" charset="0"/>
                        </a:rPr>
                        <a:t>148 </a:t>
                      </a:r>
                      <a:r>
                        <a:rPr lang="en-US" sz="1400" dirty="0" err="1">
                          <a:solidFill>
                            <a:srgbClr val="333333"/>
                          </a:solidFill>
                          <a:effectLst/>
                          <a:latin typeface="+mn-lt"/>
                          <a:ea typeface="Roboto" pitchFamily="2" charset="0"/>
                        </a:rPr>
                        <a:t>hr</a:t>
                      </a:r>
                      <a:endParaRPr lang="en-US" sz="1400" dirty="0">
                        <a:solidFill>
                          <a:srgbClr val="333333"/>
                        </a:solidFill>
                        <a:effectLst/>
                        <a:latin typeface="+mn-lt"/>
                        <a:ea typeface="Roboto" pitchFamily="2" charset="0"/>
                      </a:endParaRPr>
                    </a:p>
                  </a:txBody>
                  <a:tcPr marL="40656" marR="40656" marT="20334" marB="20334" anchor="ctr">
                    <a:lnL w="12700" cap="flat" cmpd="sng" algn="ctr">
                      <a:solidFill>
                        <a:srgbClr val="004876"/>
                      </a:solidFill>
                      <a:prstDash val="solid"/>
                      <a:round/>
                      <a:headEnd type="none" w="med" len="med"/>
                      <a:tailEnd type="none" w="med" len="med"/>
                    </a:lnL>
                    <a:lnR w="12700" cap="flat" cmpd="sng" algn="ctr">
                      <a:solidFill>
                        <a:srgbClr val="004876"/>
                      </a:solidFill>
                      <a:prstDash val="solid"/>
                      <a:round/>
                      <a:headEnd type="none" w="med" len="med"/>
                      <a:tailEnd type="none" w="med" len="med"/>
                    </a:lnR>
                    <a:lnT w="12700" cap="flat" cmpd="sng" algn="ctr">
                      <a:solidFill>
                        <a:srgbClr val="004876"/>
                      </a:solidFill>
                      <a:prstDash val="solid"/>
                      <a:round/>
                      <a:headEnd type="none" w="med" len="med"/>
                      <a:tailEnd type="none" w="med" len="med"/>
                    </a:lnT>
                    <a:lnB w="12700" cap="flat" cmpd="sng" algn="ctr">
                      <a:solidFill>
                        <a:srgbClr val="004876"/>
                      </a:solidFill>
                      <a:prstDash val="solid"/>
                      <a:round/>
                      <a:headEnd type="none" w="med" len="med"/>
                      <a:tailEnd type="none" w="med" len="med"/>
                    </a:lnB>
                    <a:noFill/>
                  </a:tcPr>
                </a:tc>
                <a:extLst>
                  <a:ext uri="{0D108BD9-81ED-4DB2-BD59-A6C34878D82A}">
                    <a16:rowId xmlns:a16="http://schemas.microsoft.com/office/drawing/2014/main" val="563432659"/>
                  </a:ext>
                </a:extLst>
              </a:tr>
            </a:tbl>
          </a:graphicData>
        </a:graphic>
      </p:graphicFrame>
    </p:spTree>
    <p:extLst>
      <p:ext uri="{BB962C8B-B14F-4D97-AF65-F5344CB8AC3E}">
        <p14:creationId xmlns:p14="http://schemas.microsoft.com/office/powerpoint/2010/main" val="167822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Tasking</a:t>
            </a:r>
          </a:p>
        </p:txBody>
      </p:sp>
      <p:sp>
        <p:nvSpPr>
          <p:cNvPr id="10" name="Text Placeholder 9">
            <a:extLst>
              <a:ext uri="{FF2B5EF4-FFF2-40B4-BE49-F238E27FC236}">
                <a16:creationId xmlns:a16="http://schemas.microsoft.com/office/drawing/2014/main" id="{FD5B343E-8141-47F9-A7B9-F8B434CD61A5}"/>
              </a:ext>
            </a:extLst>
          </p:cNvPr>
          <p:cNvSpPr>
            <a:spLocks noGrp="1"/>
          </p:cNvSpPr>
          <p:nvPr>
            <p:ph type="body" sz="quarter" idx="12"/>
          </p:nvPr>
        </p:nvSpPr>
        <p:spPr>
          <a:xfrm>
            <a:off x="551957" y="1328738"/>
            <a:ext cx="7784232" cy="4505326"/>
          </a:xfrm>
        </p:spPr>
        <p:txBody>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mn-cs"/>
              </a:rPr>
              <a:t>Tasking </a:t>
            </a:r>
            <a:r>
              <a:rPr kumimoji="0" lang="en-US" sz="1400" b="0" i="0" u="none" strike="noStrike" kern="1200" cap="none" spc="0" normalizeH="0" baseline="0" noProof="0" dirty="0">
                <a:ln>
                  <a:noFill/>
                </a:ln>
                <a:solidFill>
                  <a:prstClr val="black"/>
                </a:solidFill>
                <a:effectLst/>
                <a:uLnTx/>
                <a:uFillTx/>
                <a:ea typeface="Roboto" pitchFamily="2" charset="0"/>
                <a:cs typeface="+mn-cs"/>
              </a:rPr>
              <a:t>stories allows the team to identify the daily tasks that must be completed to meet the definition of done for a story</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Each team member that will contribute to completing the story enters that tasks required</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Includes development, testing, automated testing</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Tasks should not be more than 6 hours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Tasks include the hours it takes to complete</a:t>
            </a:r>
          </a:p>
        </p:txBody>
      </p:sp>
      <p:pic>
        <p:nvPicPr>
          <p:cNvPr id="5" name="Picture 4" descr="kkc_task1.jpg">
            <a:extLst>
              <a:ext uri="{FF2B5EF4-FFF2-40B4-BE49-F238E27FC236}">
                <a16:creationId xmlns:a16="http://schemas.microsoft.com/office/drawing/2014/main" id="{408CED68-6124-42F5-A94C-3C2287756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97590">
            <a:off x="8633509" y="1245309"/>
            <a:ext cx="2128906" cy="2820478"/>
          </a:xfrm>
          <a:prstGeom prst="rect">
            <a:avLst/>
          </a:prstGeom>
          <a:effectLst>
            <a:reflection stA="50000" endPos="25000" dist="12700" dir="5400000" sy="-100000" algn="bl" rotWithShape="0"/>
          </a:effectLst>
        </p:spPr>
      </p:pic>
      <p:pic>
        <p:nvPicPr>
          <p:cNvPr id="6" name="Picture 5" descr="kkc_task2.jpg">
            <a:extLst>
              <a:ext uri="{FF2B5EF4-FFF2-40B4-BE49-F238E27FC236}">
                <a16:creationId xmlns:a16="http://schemas.microsoft.com/office/drawing/2014/main" id="{2829D7A7-DAD9-4D5C-B29D-63508D5A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0714">
            <a:off x="9126454" y="1816182"/>
            <a:ext cx="2128906" cy="2820478"/>
          </a:xfrm>
          <a:prstGeom prst="rect">
            <a:avLst/>
          </a:prstGeom>
          <a:effectLst>
            <a:reflection stA="50000" endPos="25000" dist="12700" dir="5400000" sy="-100000" algn="bl" rotWithShape="0"/>
          </a:effectLst>
        </p:spPr>
      </p:pic>
    </p:spTree>
    <p:extLst>
      <p:ext uri="{BB962C8B-B14F-4D97-AF65-F5344CB8AC3E}">
        <p14:creationId xmlns:p14="http://schemas.microsoft.com/office/powerpoint/2010/main" val="34590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Daily Stand Up</a:t>
            </a:r>
          </a:p>
        </p:txBody>
      </p:sp>
      <p:sp>
        <p:nvSpPr>
          <p:cNvPr id="10" name="Text Placeholder 9">
            <a:extLst>
              <a:ext uri="{FF2B5EF4-FFF2-40B4-BE49-F238E27FC236}">
                <a16:creationId xmlns:a16="http://schemas.microsoft.com/office/drawing/2014/main" id="{FD5B343E-8141-47F9-A7B9-F8B434CD61A5}"/>
              </a:ext>
            </a:extLst>
          </p:cNvPr>
          <p:cNvSpPr>
            <a:spLocks noGrp="1"/>
          </p:cNvSpPr>
          <p:nvPr>
            <p:ph type="body" sz="quarter" idx="12"/>
          </p:nvPr>
        </p:nvSpPr>
        <p:spPr>
          <a:xfrm>
            <a:off x="551957" y="1328738"/>
            <a:ext cx="7784232" cy="4505326"/>
          </a:xfrm>
        </p:spPr>
        <p:txBody>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mn-cs"/>
              </a:rPr>
              <a:t>Daily Stand Up </a:t>
            </a:r>
            <a:r>
              <a:rPr kumimoji="0" lang="en-US" sz="1400" b="0" i="0" u="none" strike="noStrike" kern="1200" cap="none" spc="0" normalizeH="0" baseline="0" noProof="0" dirty="0">
                <a:ln>
                  <a:noFill/>
                </a:ln>
                <a:solidFill>
                  <a:prstClr val="black"/>
                </a:solidFill>
                <a:effectLst/>
                <a:uLnTx/>
                <a:uFillTx/>
                <a:ea typeface="Roboto" pitchFamily="2" charset="0"/>
                <a:cs typeface="+mn-cs"/>
              </a:rPr>
              <a:t>is a quick pull up with the entire team to review the iteration: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Each team member should indicate what they did yesterday, what is planned for today and any impediments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Limited to 15 minutes a day</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The team meets daily throughout the iteration (not Iteration planning day)</a:t>
            </a:r>
          </a:p>
        </p:txBody>
      </p:sp>
      <p:pic>
        <p:nvPicPr>
          <p:cNvPr id="5" name="Picture 4" descr="kkc_task1.jpg">
            <a:extLst>
              <a:ext uri="{FF2B5EF4-FFF2-40B4-BE49-F238E27FC236}">
                <a16:creationId xmlns:a16="http://schemas.microsoft.com/office/drawing/2014/main" id="{0B00337D-99B9-45C8-A36F-8BFFD6A4F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97590">
            <a:off x="8633509" y="1245309"/>
            <a:ext cx="2128906" cy="2820478"/>
          </a:xfrm>
          <a:prstGeom prst="rect">
            <a:avLst/>
          </a:prstGeom>
          <a:effectLst>
            <a:reflection stA="50000" endPos="25000" dist="12700" dir="5400000" sy="-100000" algn="bl" rotWithShape="0"/>
          </a:effectLst>
        </p:spPr>
      </p:pic>
      <p:pic>
        <p:nvPicPr>
          <p:cNvPr id="6" name="Picture 5" descr="kkc_task2.jpg">
            <a:extLst>
              <a:ext uri="{FF2B5EF4-FFF2-40B4-BE49-F238E27FC236}">
                <a16:creationId xmlns:a16="http://schemas.microsoft.com/office/drawing/2014/main" id="{0E21ABFA-CAD2-48CC-AE4D-446EDE1B1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0714">
            <a:off x="9126454" y="1816182"/>
            <a:ext cx="2128906" cy="2820478"/>
          </a:xfrm>
          <a:prstGeom prst="rect">
            <a:avLst/>
          </a:prstGeom>
          <a:effectLst>
            <a:reflection stA="50000" endPos="25000" dist="12700" dir="5400000" sy="-100000" algn="bl" rotWithShape="0"/>
          </a:effectLst>
        </p:spPr>
      </p:pic>
    </p:spTree>
    <p:extLst>
      <p:ext uri="{BB962C8B-B14F-4D97-AF65-F5344CB8AC3E}">
        <p14:creationId xmlns:p14="http://schemas.microsoft.com/office/powerpoint/2010/main" val="96223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6F1BD87E-C61C-EC4F-8737-574AC0571B4C}"/>
              </a:ext>
            </a:extLst>
          </p:cNvPr>
          <p:cNvCxnSpPr>
            <a:cxnSpLocks/>
            <a:stCxn id="23" idx="6"/>
            <a:endCxn id="24" idx="2"/>
          </p:cNvCxnSpPr>
          <p:nvPr/>
        </p:nvCxnSpPr>
        <p:spPr>
          <a:xfrm>
            <a:off x="6634313" y="3411268"/>
            <a:ext cx="560040" cy="0"/>
          </a:xfrm>
          <a:prstGeom prst="straightConnector1">
            <a:avLst/>
          </a:prstGeom>
          <a:ln w="44450">
            <a:gradFill>
              <a:gsLst>
                <a:gs pos="0">
                  <a:srgbClr val="7D9E6B"/>
                </a:gs>
                <a:gs pos="27000">
                  <a:srgbClr val="98B290"/>
                </a:gs>
                <a:gs pos="48000">
                  <a:srgbClr val="AAC5BA"/>
                </a:gs>
                <a:gs pos="86000">
                  <a:srgbClr val="B0CFE7"/>
                </a:gs>
              </a:gsLst>
              <a:lin ang="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2CBB0A1-4E30-9645-A99D-C9FF689CD12B}"/>
              </a:ext>
            </a:extLst>
          </p:cNvPr>
          <p:cNvCxnSpPr>
            <a:cxnSpLocks/>
            <a:stCxn id="24" idx="6"/>
            <a:endCxn id="25" idx="2"/>
          </p:cNvCxnSpPr>
          <p:nvPr/>
        </p:nvCxnSpPr>
        <p:spPr>
          <a:xfrm>
            <a:off x="7525387" y="3411268"/>
            <a:ext cx="433072" cy="0"/>
          </a:xfrm>
          <a:prstGeom prst="straightConnector1">
            <a:avLst/>
          </a:prstGeom>
          <a:ln w="44450">
            <a:gradFill>
              <a:gsLst>
                <a:gs pos="0">
                  <a:srgbClr val="B0CFE7"/>
                </a:gs>
                <a:gs pos="30000">
                  <a:srgbClr val="C2C1C4"/>
                </a:gs>
                <a:gs pos="49000">
                  <a:srgbClr val="D9A087"/>
                </a:gs>
                <a:gs pos="86000">
                  <a:srgbClr val="F1582A"/>
                </a:gs>
              </a:gsLst>
              <a:lin ang="0" scaled="0"/>
            </a:gra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CBB9E5F3-3AA3-5E40-AEEC-04D309A93126}"/>
              </a:ext>
            </a:extLst>
          </p:cNvPr>
          <p:cNvGrpSpPr/>
          <p:nvPr/>
        </p:nvGrpSpPr>
        <p:grpSpPr>
          <a:xfrm>
            <a:off x="5555645" y="384665"/>
            <a:ext cx="6191661" cy="6165502"/>
            <a:chOff x="5557093" y="383872"/>
            <a:chExt cx="6193274" cy="6167108"/>
          </a:xfrm>
        </p:grpSpPr>
        <p:sp>
          <p:nvSpPr>
            <p:cNvPr id="49" name="Oval 48">
              <a:extLst>
                <a:ext uri="{FF2B5EF4-FFF2-40B4-BE49-F238E27FC236}">
                  <a16:creationId xmlns:a16="http://schemas.microsoft.com/office/drawing/2014/main" id="{E24DE3AB-9567-5F4D-A543-3879BEC25B54}"/>
                </a:ext>
              </a:extLst>
            </p:cNvPr>
            <p:cNvSpPr/>
            <p:nvPr/>
          </p:nvSpPr>
          <p:spPr>
            <a:xfrm>
              <a:off x="5617358" y="383872"/>
              <a:ext cx="6054780" cy="6054780"/>
            </a:xfrm>
            <a:prstGeom prst="ellipse">
              <a:avLst/>
            </a:prstGeom>
            <a:noFill/>
            <a:ln>
              <a:solidFill>
                <a:srgbClr val="1F55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50" name="Oval 49">
              <a:extLst>
                <a:ext uri="{FF2B5EF4-FFF2-40B4-BE49-F238E27FC236}">
                  <a16:creationId xmlns:a16="http://schemas.microsoft.com/office/drawing/2014/main" id="{CA035C7C-EA4D-0141-B999-D6F85C2D09A5}"/>
                </a:ext>
              </a:extLst>
            </p:cNvPr>
            <p:cNvSpPr/>
            <p:nvPr/>
          </p:nvSpPr>
          <p:spPr>
            <a:xfrm>
              <a:off x="6451377" y="1217891"/>
              <a:ext cx="4386742" cy="4386742"/>
            </a:xfrm>
            <a:prstGeom prst="ellipse">
              <a:avLst/>
            </a:prstGeom>
            <a:noFill/>
            <a:ln>
              <a:solidFill>
                <a:srgbClr val="7C9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51" name="Oval 50">
              <a:extLst>
                <a:ext uri="{FF2B5EF4-FFF2-40B4-BE49-F238E27FC236}">
                  <a16:creationId xmlns:a16="http://schemas.microsoft.com/office/drawing/2014/main" id="{2C15FE38-9E2E-B145-B174-F881FCF6455E}"/>
                </a:ext>
              </a:extLst>
            </p:cNvPr>
            <p:cNvSpPr/>
            <p:nvPr/>
          </p:nvSpPr>
          <p:spPr>
            <a:xfrm>
              <a:off x="7409026" y="2175540"/>
              <a:ext cx="2471445" cy="2471445"/>
            </a:xfrm>
            <a:prstGeom prst="ellipse">
              <a:avLst/>
            </a:prstGeom>
            <a:noFill/>
            <a:ln>
              <a:solidFill>
                <a:srgbClr val="AFCE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52" name="Oval 51">
              <a:extLst>
                <a:ext uri="{FF2B5EF4-FFF2-40B4-BE49-F238E27FC236}">
                  <a16:creationId xmlns:a16="http://schemas.microsoft.com/office/drawing/2014/main" id="{ED943EFB-5A71-0246-B1AD-B3FBD4DC32D0}"/>
                </a:ext>
              </a:extLst>
            </p:cNvPr>
            <p:cNvSpPr/>
            <p:nvPr/>
          </p:nvSpPr>
          <p:spPr>
            <a:xfrm>
              <a:off x="8095885" y="2862399"/>
              <a:ext cx="1097727" cy="1097727"/>
            </a:xfrm>
            <a:prstGeom prst="ellipse">
              <a:avLst/>
            </a:prstGeom>
            <a:noFill/>
            <a:ln>
              <a:solidFill>
                <a:srgbClr val="F15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60" name="Block Arc 59">
              <a:extLst>
                <a:ext uri="{FF2B5EF4-FFF2-40B4-BE49-F238E27FC236}">
                  <a16:creationId xmlns:a16="http://schemas.microsoft.com/office/drawing/2014/main" id="{C37D9B0A-CB7A-B840-8CFC-AE4D7C110490}"/>
                </a:ext>
              </a:extLst>
            </p:cNvPr>
            <p:cNvSpPr/>
            <p:nvPr/>
          </p:nvSpPr>
          <p:spPr>
            <a:xfrm>
              <a:off x="5617357" y="928911"/>
              <a:ext cx="5220762" cy="4675722"/>
            </a:xfrm>
            <a:prstGeom prst="blockArc">
              <a:avLst>
                <a:gd name="adj1" fmla="val 10800000"/>
                <a:gd name="adj2" fmla="val 120492"/>
                <a:gd name="adj3" fmla="val 0"/>
              </a:avLst>
            </a:prstGeom>
            <a:solidFill>
              <a:srgbClr val="7C9E6B"/>
            </a:solidFill>
            <a:ln>
              <a:solidFill>
                <a:srgbClr val="7C9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1" name="Block Arc 60">
              <a:extLst>
                <a:ext uri="{FF2B5EF4-FFF2-40B4-BE49-F238E27FC236}">
                  <a16:creationId xmlns:a16="http://schemas.microsoft.com/office/drawing/2014/main" id="{FD0F4091-DC57-6542-B777-36CBCE41C22C}"/>
                </a:ext>
              </a:extLst>
            </p:cNvPr>
            <p:cNvSpPr/>
            <p:nvPr/>
          </p:nvSpPr>
          <p:spPr>
            <a:xfrm>
              <a:off x="6465182" y="1688695"/>
              <a:ext cx="3415289" cy="3355258"/>
            </a:xfrm>
            <a:prstGeom prst="blockArc">
              <a:avLst>
                <a:gd name="adj1" fmla="val 10800000"/>
                <a:gd name="adj2" fmla="val 120492"/>
                <a:gd name="adj3" fmla="val 0"/>
              </a:avLst>
            </a:prstGeom>
            <a:solidFill>
              <a:srgbClr val="7C9E6B"/>
            </a:solidFill>
            <a:ln>
              <a:solidFill>
                <a:srgbClr val="AFCE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2" name="Block Arc 61">
              <a:extLst>
                <a:ext uri="{FF2B5EF4-FFF2-40B4-BE49-F238E27FC236}">
                  <a16:creationId xmlns:a16="http://schemas.microsoft.com/office/drawing/2014/main" id="{4373A0A9-9439-B944-8244-7B8A5ECE9524}"/>
                </a:ext>
              </a:extLst>
            </p:cNvPr>
            <p:cNvSpPr/>
            <p:nvPr/>
          </p:nvSpPr>
          <p:spPr>
            <a:xfrm>
              <a:off x="7422831" y="2455611"/>
              <a:ext cx="1770782" cy="1828502"/>
            </a:xfrm>
            <a:prstGeom prst="blockArc">
              <a:avLst>
                <a:gd name="adj1" fmla="val 10800000"/>
                <a:gd name="adj2" fmla="val 120492"/>
                <a:gd name="adj3" fmla="val 0"/>
              </a:avLst>
            </a:prstGeom>
            <a:solidFill>
              <a:srgbClr val="7C9E6B"/>
            </a:solidFill>
            <a:ln>
              <a:solidFill>
                <a:srgbClr val="F15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3" name="Block Arc 62">
              <a:extLst>
                <a:ext uri="{FF2B5EF4-FFF2-40B4-BE49-F238E27FC236}">
                  <a16:creationId xmlns:a16="http://schemas.microsoft.com/office/drawing/2014/main" id="{1AAC44BF-9129-4D4D-AAD3-16E3D391446C}"/>
                </a:ext>
              </a:extLst>
            </p:cNvPr>
            <p:cNvSpPr/>
            <p:nvPr/>
          </p:nvSpPr>
          <p:spPr>
            <a:xfrm flipV="1">
              <a:off x="8095686" y="2777821"/>
              <a:ext cx="1097926" cy="1209884"/>
            </a:xfrm>
            <a:prstGeom prst="blockArc">
              <a:avLst>
                <a:gd name="adj1" fmla="val 10800000"/>
                <a:gd name="adj2" fmla="val 20979413"/>
                <a:gd name="adj3" fmla="val 0"/>
              </a:avLst>
            </a:prstGeom>
            <a:solidFill>
              <a:srgbClr val="7C9E6B"/>
            </a:solidFill>
            <a:ln>
              <a:solidFill>
                <a:srgbClr val="F15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4" name="Block Arc 63">
              <a:extLst>
                <a:ext uri="{FF2B5EF4-FFF2-40B4-BE49-F238E27FC236}">
                  <a16:creationId xmlns:a16="http://schemas.microsoft.com/office/drawing/2014/main" id="{6D0EA396-E313-B644-B681-861AB03D0869}"/>
                </a:ext>
              </a:extLst>
            </p:cNvPr>
            <p:cNvSpPr/>
            <p:nvPr/>
          </p:nvSpPr>
          <p:spPr>
            <a:xfrm flipV="1">
              <a:off x="8095686" y="2806320"/>
              <a:ext cx="1097926" cy="1209884"/>
            </a:xfrm>
            <a:prstGeom prst="blockArc">
              <a:avLst>
                <a:gd name="adj1" fmla="val 10800000"/>
                <a:gd name="adj2" fmla="val 20979413"/>
                <a:gd name="adj3" fmla="val 0"/>
              </a:avLst>
            </a:prstGeom>
            <a:solidFill>
              <a:srgbClr val="7C9E6B"/>
            </a:solidFill>
            <a:ln>
              <a:solidFill>
                <a:srgbClr val="F15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5" name="Block Arc 64">
              <a:extLst>
                <a:ext uri="{FF2B5EF4-FFF2-40B4-BE49-F238E27FC236}">
                  <a16:creationId xmlns:a16="http://schemas.microsoft.com/office/drawing/2014/main" id="{1B0DEE86-E616-DD49-9CE8-0AF93AD6A309}"/>
                </a:ext>
              </a:extLst>
            </p:cNvPr>
            <p:cNvSpPr/>
            <p:nvPr/>
          </p:nvSpPr>
          <p:spPr>
            <a:xfrm flipV="1">
              <a:off x="7420232" y="2175538"/>
              <a:ext cx="2457640" cy="2512840"/>
            </a:xfrm>
            <a:prstGeom prst="blockArc">
              <a:avLst>
                <a:gd name="adj1" fmla="val 10838086"/>
                <a:gd name="adj2" fmla="val 197710"/>
                <a:gd name="adj3" fmla="val 0"/>
              </a:avLst>
            </a:prstGeom>
            <a:solidFill>
              <a:srgbClr val="7C9E6B"/>
            </a:solidFill>
            <a:ln>
              <a:solidFill>
                <a:srgbClr val="AFCE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7" name="Block Arc 66">
              <a:extLst>
                <a:ext uri="{FF2B5EF4-FFF2-40B4-BE49-F238E27FC236}">
                  <a16:creationId xmlns:a16="http://schemas.microsoft.com/office/drawing/2014/main" id="{0AD9B087-AC94-014E-B506-545258B9FA4B}"/>
                </a:ext>
              </a:extLst>
            </p:cNvPr>
            <p:cNvSpPr/>
            <p:nvPr/>
          </p:nvSpPr>
          <p:spPr>
            <a:xfrm flipV="1">
              <a:off x="7429752" y="2224350"/>
              <a:ext cx="2457640" cy="2512840"/>
            </a:xfrm>
            <a:prstGeom prst="blockArc">
              <a:avLst>
                <a:gd name="adj1" fmla="val 10838086"/>
                <a:gd name="adj2" fmla="val 197710"/>
                <a:gd name="adj3" fmla="val 0"/>
              </a:avLst>
            </a:prstGeom>
            <a:solidFill>
              <a:srgbClr val="7C9E6B"/>
            </a:solidFill>
            <a:ln>
              <a:solidFill>
                <a:srgbClr val="AFCE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8" name="Block Arc 67">
              <a:extLst>
                <a:ext uri="{FF2B5EF4-FFF2-40B4-BE49-F238E27FC236}">
                  <a16:creationId xmlns:a16="http://schemas.microsoft.com/office/drawing/2014/main" id="{26250763-03D3-3C46-8CF2-EF5B5B31654F}"/>
                </a:ext>
              </a:extLst>
            </p:cNvPr>
            <p:cNvSpPr/>
            <p:nvPr/>
          </p:nvSpPr>
          <p:spPr>
            <a:xfrm flipV="1">
              <a:off x="6450646" y="1169108"/>
              <a:ext cx="4386741" cy="4485270"/>
            </a:xfrm>
            <a:prstGeom prst="blockArc">
              <a:avLst>
                <a:gd name="adj1" fmla="val 10838086"/>
                <a:gd name="adj2" fmla="val 42595"/>
                <a:gd name="adj3" fmla="val 0"/>
              </a:avLst>
            </a:prstGeom>
            <a:solidFill>
              <a:srgbClr val="7C9E6B"/>
            </a:solidFill>
            <a:ln>
              <a:solidFill>
                <a:srgbClr val="7C9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69" name="Block Arc 68">
              <a:extLst>
                <a:ext uri="{FF2B5EF4-FFF2-40B4-BE49-F238E27FC236}">
                  <a16:creationId xmlns:a16="http://schemas.microsoft.com/office/drawing/2014/main" id="{930A7E69-8AD0-0E47-A243-049D822E4DBF}"/>
                </a:ext>
              </a:extLst>
            </p:cNvPr>
            <p:cNvSpPr/>
            <p:nvPr/>
          </p:nvSpPr>
          <p:spPr>
            <a:xfrm flipV="1">
              <a:off x="6458261" y="1223122"/>
              <a:ext cx="4386741" cy="4485270"/>
            </a:xfrm>
            <a:prstGeom prst="blockArc">
              <a:avLst>
                <a:gd name="adj1" fmla="val 10838086"/>
                <a:gd name="adj2" fmla="val 42595"/>
                <a:gd name="adj3" fmla="val 0"/>
              </a:avLst>
            </a:prstGeom>
            <a:solidFill>
              <a:srgbClr val="7C9E6B"/>
            </a:solidFill>
            <a:ln>
              <a:solidFill>
                <a:srgbClr val="7C9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70" name="Block Arc 69">
              <a:extLst>
                <a:ext uri="{FF2B5EF4-FFF2-40B4-BE49-F238E27FC236}">
                  <a16:creationId xmlns:a16="http://schemas.microsoft.com/office/drawing/2014/main" id="{DB3BD08F-FE55-D041-9614-2C6E6CAB1308}"/>
                </a:ext>
              </a:extLst>
            </p:cNvPr>
            <p:cNvSpPr/>
            <p:nvPr/>
          </p:nvSpPr>
          <p:spPr>
            <a:xfrm flipV="1">
              <a:off x="5634254" y="623298"/>
              <a:ext cx="6037884" cy="5868239"/>
            </a:xfrm>
            <a:prstGeom prst="blockArc">
              <a:avLst>
                <a:gd name="adj1" fmla="val 10847237"/>
                <a:gd name="adj2" fmla="val 42595"/>
                <a:gd name="adj3" fmla="val 0"/>
              </a:avLst>
            </a:prstGeom>
            <a:solidFill>
              <a:srgbClr val="7C9E6B"/>
            </a:solidFill>
            <a:ln>
              <a:solidFill>
                <a:srgbClr val="1F55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71" name="Block Arc 70">
              <a:extLst>
                <a:ext uri="{FF2B5EF4-FFF2-40B4-BE49-F238E27FC236}">
                  <a16:creationId xmlns:a16="http://schemas.microsoft.com/office/drawing/2014/main" id="{202B4B33-CC43-894C-8236-154FD032F686}"/>
                </a:ext>
              </a:extLst>
            </p:cNvPr>
            <p:cNvSpPr/>
            <p:nvPr/>
          </p:nvSpPr>
          <p:spPr>
            <a:xfrm flipV="1">
              <a:off x="5634257" y="667577"/>
              <a:ext cx="6037881" cy="5883403"/>
            </a:xfrm>
            <a:prstGeom prst="blockArc">
              <a:avLst>
                <a:gd name="adj1" fmla="val 10838086"/>
                <a:gd name="adj2" fmla="val 65590"/>
                <a:gd name="adj3" fmla="val 0"/>
              </a:avLst>
            </a:prstGeom>
            <a:solidFill>
              <a:srgbClr val="7C9E6B"/>
            </a:solidFill>
            <a:ln>
              <a:solidFill>
                <a:srgbClr val="1F55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Source Sans Pro"/>
              </a:endParaRPr>
            </a:p>
          </p:txBody>
        </p:sp>
        <p:sp>
          <p:nvSpPr>
            <p:cNvPr id="73" name="Triangle 72">
              <a:extLst>
                <a:ext uri="{FF2B5EF4-FFF2-40B4-BE49-F238E27FC236}">
                  <a16:creationId xmlns:a16="http://schemas.microsoft.com/office/drawing/2014/main" id="{B1C24395-A984-AF4A-88E6-1AF1FFF24C39}"/>
                </a:ext>
              </a:extLst>
            </p:cNvPr>
            <p:cNvSpPr/>
            <p:nvPr/>
          </p:nvSpPr>
          <p:spPr>
            <a:xfrm rot="12718937">
              <a:off x="5614955" y="3144767"/>
              <a:ext cx="148063" cy="127641"/>
            </a:xfrm>
            <a:prstGeom prst="triangle">
              <a:avLst/>
            </a:prstGeom>
            <a:solidFill>
              <a:srgbClr val="7C9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72" name="Triangle 71">
              <a:extLst>
                <a:ext uri="{FF2B5EF4-FFF2-40B4-BE49-F238E27FC236}">
                  <a16:creationId xmlns:a16="http://schemas.microsoft.com/office/drawing/2014/main" id="{43F0F542-11BD-354A-AAAF-F1D127AD9697}"/>
                </a:ext>
              </a:extLst>
            </p:cNvPr>
            <p:cNvSpPr/>
            <p:nvPr/>
          </p:nvSpPr>
          <p:spPr>
            <a:xfrm rot="10800000">
              <a:off x="5557093" y="3122397"/>
              <a:ext cx="148063" cy="127641"/>
            </a:xfrm>
            <a:prstGeom prst="triangle">
              <a:avLst/>
            </a:prstGeom>
            <a:solidFill>
              <a:srgbClr val="1F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74" name="Triangle 73">
              <a:extLst>
                <a:ext uri="{FF2B5EF4-FFF2-40B4-BE49-F238E27FC236}">
                  <a16:creationId xmlns:a16="http://schemas.microsoft.com/office/drawing/2014/main" id="{6B22E6CA-5A70-A541-BCBA-8BA6CD80FFEE}"/>
                </a:ext>
              </a:extLst>
            </p:cNvPr>
            <p:cNvSpPr/>
            <p:nvPr/>
          </p:nvSpPr>
          <p:spPr>
            <a:xfrm rot="12718937">
              <a:off x="6450537" y="3144766"/>
              <a:ext cx="148063" cy="127641"/>
            </a:xfrm>
            <a:prstGeom prst="triangle">
              <a:avLst/>
            </a:prstGeom>
            <a:solidFill>
              <a:srgbClr val="AFC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75" name="Triangle 74">
              <a:extLst>
                <a:ext uri="{FF2B5EF4-FFF2-40B4-BE49-F238E27FC236}">
                  <a16:creationId xmlns:a16="http://schemas.microsoft.com/office/drawing/2014/main" id="{14C0CB4F-C0F4-5546-AD51-78C422DD77B1}"/>
                </a:ext>
              </a:extLst>
            </p:cNvPr>
            <p:cNvSpPr/>
            <p:nvPr/>
          </p:nvSpPr>
          <p:spPr>
            <a:xfrm rot="10800000">
              <a:off x="6392675" y="3122396"/>
              <a:ext cx="148063" cy="127641"/>
            </a:xfrm>
            <a:prstGeom prst="triangle">
              <a:avLst/>
            </a:prstGeom>
            <a:solidFill>
              <a:srgbClr val="7C9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76" name="Triangle 75">
              <a:extLst>
                <a:ext uri="{FF2B5EF4-FFF2-40B4-BE49-F238E27FC236}">
                  <a16:creationId xmlns:a16="http://schemas.microsoft.com/office/drawing/2014/main" id="{769AEDA3-9839-8948-941A-CE65768089F3}"/>
                </a:ext>
              </a:extLst>
            </p:cNvPr>
            <p:cNvSpPr/>
            <p:nvPr/>
          </p:nvSpPr>
          <p:spPr>
            <a:xfrm rot="12718937">
              <a:off x="7405588" y="3155575"/>
              <a:ext cx="148063" cy="127641"/>
            </a:xfrm>
            <a:prstGeom prst="triangle">
              <a:avLst/>
            </a:prstGeom>
            <a:solidFill>
              <a:srgbClr val="F15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77" name="Triangle 76">
              <a:extLst>
                <a:ext uri="{FF2B5EF4-FFF2-40B4-BE49-F238E27FC236}">
                  <a16:creationId xmlns:a16="http://schemas.microsoft.com/office/drawing/2014/main" id="{BF4C429E-2201-0242-95DA-E1BB1754DE1A}"/>
                </a:ext>
              </a:extLst>
            </p:cNvPr>
            <p:cNvSpPr/>
            <p:nvPr/>
          </p:nvSpPr>
          <p:spPr>
            <a:xfrm rot="10800000">
              <a:off x="7347726" y="3133205"/>
              <a:ext cx="148063" cy="127641"/>
            </a:xfrm>
            <a:prstGeom prst="triangle">
              <a:avLst/>
            </a:prstGeom>
            <a:solidFill>
              <a:srgbClr val="AFC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78" name="Triangle 77">
              <a:extLst>
                <a:ext uri="{FF2B5EF4-FFF2-40B4-BE49-F238E27FC236}">
                  <a16:creationId xmlns:a16="http://schemas.microsoft.com/office/drawing/2014/main" id="{13BBE2E9-63AE-8B41-8873-920EFA4FD2A2}"/>
                </a:ext>
              </a:extLst>
            </p:cNvPr>
            <p:cNvSpPr/>
            <p:nvPr/>
          </p:nvSpPr>
          <p:spPr>
            <a:xfrm rot="11728414">
              <a:off x="8071363" y="3139832"/>
              <a:ext cx="148063" cy="127641"/>
            </a:xfrm>
            <a:prstGeom prst="triangle">
              <a:avLst/>
            </a:prstGeom>
            <a:solidFill>
              <a:srgbClr val="F15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79" name="Triangle 78">
              <a:extLst>
                <a:ext uri="{FF2B5EF4-FFF2-40B4-BE49-F238E27FC236}">
                  <a16:creationId xmlns:a16="http://schemas.microsoft.com/office/drawing/2014/main" id="{E9395A1D-5A30-7C4D-9A32-AE4176A13A71}"/>
                </a:ext>
              </a:extLst>
            </p:cNvPr>
            <p:cNvSpPr/>
            <p:nvPr/>
          </p:nvSpPr>
          <p:spPr>
            <a:xfrm>
              <a:off x="9117234" y="3336452"/>
              <a:ext cx="148063" cy="127641"/>
            </a:xfrm>
            <a:prstGeom prst="triangle">
              <a:avLst/>
            </a:prstGeom>
            <a:solidFill>
              <a:srgbClr val="F15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80" name="Triangle 79">
              <a:extLst>
                <a:ext uri="{FF2B5EF4-FFF2-40B4-BE49-F238E27FC236}">
                  <a16:creationId xmlns:a16="http://schemas.microsoft.com/office/drawing/2014/main" id="{F486CA12-DD10-184B-ADB3-EF0F02D635CD}"/>
                </a:ext>
              </a:extLst>
            </p:cNvPr>
            <p:cNvSpPr/>
            <p:nvPr/>
          </p:nvSpPr>
          <p:spPr>
            <a:xfrm>
              <a:off x="9809512" y="3336451"/>
              <a:ext cx="148063" cy="127641"/>
            </a:xfrm>
            <a:prstGeom prst="triangle">
              <a:avLst/>
            </a:prstGeom>
            <a:solidFill>
              <a:srgbClr val="AFC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81" name="Triangle 80">
              <a:extLst>
                <a:ext uri="{FF2B5EF4-FFF2-40B4-BE49-F238E27FC236}">
                  <a16:creationId xmlns:a16="http://schemas.microsoft.com/office/drawing/2014/main" id="{0F5184ED-0B6B-EA4A-93FF-FDB59861FC6E}"/>
                </a:ext>
              </a:extLst>
            </p:cNvPr>
            <p:cNvSpPr/>
            <p:nvPr/>
          </p:nvSpPr>
          <p:spPr>
            <a:xfrm>
              <a:off x="10762798" y="3336450"/>
              <a:ext cx="148063" cy="127641"/>
            </a:xfrm>
            <a:prstGeom prst="triangle">
              <a:avLst/>
            </a:prstGeom>
            <a:solidFill>
              <a:srgbClr val="7C9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sp>
          <p:nvSpPr>
            <p:cNvPr id="82" name="Triangle 81">
              <a:extLst>
                <a:ext uri="{FF2B5EF4-FFF2-40B4-BE49-F238E27FC236}">
                  <a16:creationId xmlns:a16="http://schemas.microsoft.com/office/drawing/2014/main" id="{D50FB28F-7402-6B40-874B-CD9C34392ABF}"/>
                </a:ext>
              </a:extLst>
            </p:cNvPr>
            <p:cNvSpPr/>
            <p:nvPr/>
          </p:nvSpPr>
          <p:spPr>
            <a:xfrm>
              <a:off x="11602304" y="3336450"/>
              <a:ext cx="148063" cy="127641"/>
            </a:xfrm>
            <a:prstGeom prst="triangle">
              <a:avLst/>
            </a:prstGeom>
            <a:solidFill>
              <a:srgbClr val="1F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Source Sans Pro"/>
              </a:endParaRPr>
            </a:p>
          </p:txBody>
        </p:sp>
      </p:grpSp>
      <p:sp>
        <p:nvSpPr>
          <p:cNvPr id="2" name="Title 1">
            <a:extLst>
              <a:ext uri="{FF2B5EF4-FFF2-40B4-BE49-F238E27FC236}">
                <a16:creationId xmlns:a16="http://schemas.microsoft.com/office/drawing/2014/main" id="{77C7AEB9-AB2C-9F42-B16B-B4B33ED3C8A6}"/>
              </a:ext>
            </a:extLst>
          </p:cNvPr>
          <p:cNvSpPr>
            <a:spLocks noGrp="1"/>
          </p:cNvSpPr>
          <p:nvPr>
            <p:ph type="title"/>
          </p:nvPr>
        </p:nvSpPr>
        <p:spPr/>
        <p:txBody>
          <a:bodyPr/>
          <a:lstStyle/>
          <a:p>
            <a:r>
              <a:rPr lang="en-US" dirty="0"/>
              <a:t>The Kingsmen Way</a:t>
            </a:r>
          </a:p>
        </p:txBody>
      </p:sp>
      <p:sp>
        <p:nvSpPr>
          <p:cNvPr id="4" name="Text Placeholder 3">
            <a:extLst>
              <a:ext uri="{FF2B5EF4-FFF2-40B4-BE49-F238E27FC236}">
                <a16:creationId xmlns:a16="http://schemas.microsoft.com/office/drawing/2014/main" id="{1F1DF26B-09BD-ED47-BF91-B37A9ED30E1E}"/>
              </a:ext>
            </a:extLst>
          </p:cNvPr>
          <p:cNvSpPr>
            <a:spLocks noGrp="1"/>
          </p:cNvSpPr>
          <p:nvPr>
            <p:ph type="body" sz="quarter" idx="12"/>
          </p:nvPr>
        </p:nvSpPr>
        <p:spPr>
          <a:xfrm>
            <a:off x="551956" y="915054"/>
            <a:ext cx="5542456" cy="1516816"/>
          </a:xfrm>
        </p:spPr>
        <p:txBody>
          <a:bodyPr>
            <a:noAutofit/>
          </a:bodyPr>
          <a:lstStyle/>
          <a:p>
            <a:pPr marL="0" indent="0">
              <a:lnSpc>
                <a:spcPct val="150000"/>
              </a:lnSpc>
              <a:buNone/>
            </a:pPr>
            <a:r>
              <a:rPr lang="en-US" sz="1200" dirty="0"/>
              <a:t>The Kingsmen Way enables our teams to grow quality software and deliver in an iterative manner, crafting a solution that works best for our customers. Instrumental in this is the refinement, product management and business analysis that leads to the solution. We start with a customer's vision and elaborate additional levels of detail until we understand enough to complete daily tasks.</a:t>
            </a:r>
          </a:p>
        </p:txBody>
      </p:sp>
      <p:sp>
        <p:nvSpPr>
          <p:cNvPr id="5" name="TextBox 4">
            <a:extLst>
              <a:ext uri="{FF2B5EF4-FFF2-40B4-BE49-F238E27FC236}">
                <a16:creationId xmlns:a16="http://schemas.microsoft.com/office/drawing/2014/main" id="{00998543-9052-F54D-9268-2B03A3415E6A}"/>
              </a:ext>
            </a:extLst>
          </p:cNvPr>
          <p:cNvSpPr txBox="1"/>
          <p:nvPr/>
        </p:nvSpPr>
        <p:spPr>
          <a:xfrm>
            <a:off x="551955" y="2723581"/>
            <a:ext cx="2237874" cy="367004"/>
          </a:xfrm>
          <a:prstGeom prst="rect">
            <a:avLst/>
          </a:prstGeom>
          <a:noFill/>
        </p:spPr>
        <p:txBody>
          <a:bodyPr wrap="none" lIns="89206" tIns="44603" rIns="89206" bIns="44603" rtlCol="0">
            <a:spAutoFit/>
          </a:bodyPr>
          <a:lstStyle/>
          <a:p>
            <a:pPr defTabSz="914126"/>
            <a:r>
              <a:rPr lang="en-US" sz="1799" dirty="0">
                <a:solidFill>
                  <a:srgbClr val="004876"/>
                </a:solidFill>
                <a:latin typeface="Source Sans Pro"/>
                <a:ea typeface="Roboto" pitchFamily="2" charset="0"/>
                <a:cs typeface="Roboto Thin" panose="02000000000000000000" pitchFamily="2" charset="0"/>
              </a:rPr>
              <a:t>Levels and Work Item</a:t>
            </a:r>
          </a:p>
        </p:txBody>
      </p:sp>
      <p:sp>
        <p:nvSpPr>
          <p:cNvPr id="6" name="TextBox 5">
            <a:extLst>
              <a:ext uri="{FF2B5EF4-FFF2-40B4-BE49-F238E27FC236}">
                <a16:creationId xmlns:a16="http://schemas.microsoft.com/office/drawing/2014/main" id="{C69E3053-40AF-704B-A0A4-0D538B225281}"/>
              </a:ext>
            </a:extLst>
          </p:cNvPr>
          <p:cNvSpPr txBox="1"/>
          <p:nvPr/>
        </p:nvSpPr>
        <p:spPr>
          <a:xfrm>
            <a:off x="1006554" y="3233279"/>
            <a:ext cx="1845953" cy="305465"/>
          </a:xfrm>
          <a:prstGeom prst="rect">
            <a:avLst/>
          </a:prstGeom>
          <a:noFill/>
        </p:spPr>
        <p:txBody>
          <a:bodyPr wrap="square" lIns="89206" tIns="44603" rIns="89206" bIns="44603" rtlCol="0">
            <a:spAutoFit/>
          </a:bodyPr>
          <a:lstStyle/>
          <a:p>
            <a:pPr defTabSz="914126"/>
            <a:r>
              <a:rPr lang="en-US" sz="1400" dirty="0">
                <a:solidFill>
                  <a:prstClr val="black">
                    <a:lumMod val="75000"/>
                    <a:lumOff val="25000"/>
                  </a:prstClr>
                </a:solidFill>
                <a:latin typeface="Source Sans Pro"/>
                <a:ea typeface="Roboto" pitchFamily="2" charset="0"/>
                <a:cs typeface="Open Sans" panose="020B0606030504020204" pitchFamily="34" charset="0"/>
              </a:rPr>
              <a:t>Vision – Capability</a:t>
            </a:r>
          </a:p>
        </p:txBody>
      </p:sp>
      <p:sp>
        <p:nvSpPr>
          <p:cNvPr id="7" name="Oval 6">
            <a:extLst>
              <a:ext uri="{FF2B5EF4-FFF2-40B4-BE49-F238E27FC236}">
                <a16:creationId xmlns:a16="http://schemas.microsoft.com/office/drawing/2014/main" id="{A5FC2297-4260-2A49-8C9D-0C16D8137F92}"/>
              </a:ext>
            </a:extLst>
          </p:cNvPr>
          <p:cNvSpPr/>
          <p:nvPr/>
        </p:nvSpPr>
        <p:spPr>
          <a:xfrm>
            <a:off x="622571" y="3198487"/>
            <a:ext cx="331033" cy="331119"/>
          </a:xfrm>
          <a:prstGeom prst="ellipse">
            <a:avLst/>
          </a:prstGeom>
          <a:solidFill>
            <a:srgbClr val="818285"/>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a:solidFill>
                  <a:prstClr val="white"/>
                </a:solidFill>
                <a:latin typeface="Source Sans Pro"/>
                <a:ea typeface="Roboto" pitchFamily="2" charset="0"/>
              </a:rPr>
              <a:t>1</a:t>
            </a:r>
          </a:p>
        </p:txBody>
      </p:sp>
      <p:sp>
        <p:nvSpPr>
          <p:cNvPr id="8" name="TextBox 7">
            <a:extLst>
              <a:ext uri="{FF2B5EF4-FFF2-40B4-BE49-F238E27FC236}">
                <a16:creationId xmlns:a16="http://schemas.microsoft.com/office/drawing/2014/main" id="{DB99CE4E-B60A-D84F-842A-D63E783DC1EB}"/>
              </a:ext>
            </a:extLst>
          </p:cNvPr>
          <p:cNvSpPr txBox="1"/>
          <p:nvPr/>
        </p:nvSpPr>
        <p:spPr>
          <a:xfrm>
            <a:off x="1006554" y="3733737"/>
            <a:ext cx="1845953" cy="305465"/>
          </a:xfrm>
          <a:prstGeom prst="rect">
            <a:avLst/>
          </a:prstGeom>
          <a:noFill/>
        </p:spPr>
        <p:txBody>
          <a:bodyPr wrap="square" lIns="89206" tIns="44603" rIns="89206" bIns="44603" rtlCol="0">
            <a:spAutoFit/>
          </a:bodyPr>
          <a:lstStyle/>
          <a:p>
            <a:pPr defTabSz="914126"/>
            <a:r>
              <a:rPr lang="en-US" sz="1400" dirty="0">
                <a:solidFill>
                  <a:prstClr val="black">
                    <a:lumMod val="75000"/>
                    <a:lumOff val="25000"/>
                  </a:prstClr>
                </a:solidFill>
                <a:latin typeface="Source Sans Pro"/>
                <a:ea typeface="Roboto" pitchFamily="2" charset="0"/>
                <a:cs typeface="Open Sans" panose="020B0606030504020204" pitchFamily="34" charset="0"/>
              </a:rPr>
              <a:t>Road Map – Feature</a:t>
            </a:r>
          </a:p>
        </p:txBody>
      </p:sp>
      <p:sp>
        <p:nvSpPr>
          <p:cNvPr id="9" name="Oval 8">
            <a:extLst>
              <a:ext uri="{FF2B5EF4-FFF2-40B4-BE49-F238E27FC236}">
                <a16:creationId xmlns:a16="http://schemas.microsoft.com/office/drawing/2014/main" id="{4DDC621B-A57E-394C-9BA4-101976B36610}"/>
              </a:ext>
            </a:extLst>
          </p:cNvPr>
          <p:cNvSpPr/>
          <p:nvPr/>
        </p:nvSpPr>
        <p:spPr>
          <a:xfrm>
            <a:off x="622571" y="3698944"/>
            <a:ext cx="331033" cy="331119"/>
          </a:xfrm>
          <a:prstGeom prst="ellipse">
            <a:avLst/>
          </a:prstGeom>
          <a:solidFill>
            <a:srgbClr val="074975"/>
          </a:solidFill>
          <a:ln w="19050">
            <a:solidFill>
              <a:srgbClr val="C1D2DD"/>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a:solidFill>
                  <a:prstClr val="white"/>
                </a:solidFill>
                <a:latin typeface="Source Sans Pro"/>
                <a:ea typeface="Roboto" pitchFamily="2" charset="0"/>
              </a:rPr>
              <a:t>2</a:t>
            </a:r>
          </a:p>
        </p:txBody>
      </p:sp>
      <p:sp>
        <p:nvSpPr>
          <p:cNvPr id="10" name="TextBox 9">
            <a:extLst>
              <a:ext uri="{FF2B5EF4-FFF2-40B4-BE49-F238E27FC236}">
                <a16:creationId xmlns:a16="http://schemas.microsoft.com/office/drawing/2014/main" id="{76527596-29B1-ED43-997D-5B58F1A598A3}"/>
              </a:ext>
            </a:extLst>
          </p:cNvPr>
          <p:cNvSpPr txBox="1"/>
          <p:nvPr/>
        </p:nvSpPr>
        <p:spPr>
          <a:xfrm>
            <a:off x="1006554" y="4234283"/>
            <a:ext cx="1845953" cy="305465"/>
          </a:xfrm>
          <a:prstGeom prst="rect">
            <a:avLst/>
          </a:prstGeom>
          <a:noFill/>
        </p:spPr>
        <p:txBody>
          <a:bodyPr wrap="square" lIns="89206" tIns="44603" rIns="89206" bIns="44603" rtlCol="0">
            <a:spAutoFit/>
          </a:bodyPr>
          <a:lstStyle/>
          <a:p>
            <a:pPr defTabSz="914126"/>
            <a:r>
              <a:rPr lang="en-US" sz="1400" dirty="0">
                <a:solidFill>
                  <a:prstClr val="black">
                    <a:lumMod val="75000"/>
                    <a:lumOff val="25000"/>
                  </a:prstClr>
                </a:solidFill>
                <a:latin typeface="Source Sans Pro"/>
                <a:ea typeface="Roboto" pitchFamily="2" charset="0"/>
                <a:cs typeface="Open Sans" panose="020B0606030504020204" pitchFamily="34" charset="0"/>
              </a:rPr>
              <a:t>Release – Function</a:t>
            </a:r>
          </a:p>
        </p:txBody>
      </p:sp>
      <p:sp>
        <p:nvSpPr>
          <p:cNvPr id="11" name="Oval 10">
            <a:extLst>
              <a:ext uri="{FF2B5EF4-FFF2-40B4-BE49-F238E27FC236}">
                <a16:creationId xmlns:a16="http://schemas.microsoft.com/office/drawing/2014/main" id="{A6F54549-C0FA-8544-AC66-DE0181F69779}"/>
              </a:ext>
            </a:extLst>
          </p:cNvPr>
          <p:cNvSpPr/>
          <p:nvPr/>
        </p:nvSpPr>
        <p:spPr>
          <a:xfrm>
            <a:off x="622571" y="4199494"/>
            <a:ext cx="331033" cy="331119"/>
          </a:xfrm>
          <a:prstGeom prst="ellipse">
            <a:avLst/>
          </a:prstGeom>
          <a:solidFill>
            <a:srgbClr val="7D9E6B"/>
          </a:solidFill>
          <a:ln w="19050">
            <a:solidFill>
              <a:srgbClr val="C8D4C1"/>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dirty="0">
                <a:solidFill>
                  <a:prstClr val="white"/>
                </a:solidFill>
                <a:latin typeface="Source Sans Pro"/>
                <a:ea typeface="Roboto" pitchFamily="2" charset="0"/>
              </a:rPr>
              <a:t>3</a:t>
            </a:r>
          </a:p>
        </p:txBody>
      </p:sp>
      <p:sp>
        <p:nvSpPr>
          <p:cNvPr id="12" name="TextBox 11">
            <a:extLst>
              <a:ext uri="{FF2B5EF4-FFF2-40B4-BE49-F238E27FC236}">
                <a16:creationId xmlns:a16="http://schemas.microsoft.com/office/drawing/2014/main" id="{E9570544-93B5-B74E-A8D9-50AAAED54357}"/>
              </a:ext>
            </a:extLst>
          </p:cNvPr>
          <p:cNvSpPr txBox="1"/>
          <p:nvPr/>
        </p:nvSpPr>
        <p:spPr>
          <a:xfrm>
            <a:off x="1006554" y="4734786"/>
            <a:ext cx="1845953" cy="305465"/>
          </a:xfrm>
          <a:prstGeom prst="rect">
            <a:avLst/>
          </a:prstGeom>
          <a:noFill/>
        </p:spPr>
        <p:txBody>
          <a:bodyPr wrap="square" lIns="89206" tIns="44603" rIns="89206" bIns="44603" rtlCol="0">
            <a:spAutoFit/>
          </a:bodyPr>
          <a:lstStyle/>
          <a:p>
            <a:pPr defTabSz="914126"/>
            <a:r>
              <a:rPr lang="en-US" sz="1400" dirty="0">
                <a:solidFill>
                  <a:prstClr val="black">
                    <a:lumMod val="75000"/>
                    <a:lumOff val="25000"/>
                  </a:prstClr>
                </a:solidFill>
                <a:latin typeface="Source Sans Pro"/>
                <a:ea typeface="Roboto" pitchFamily="2" charset="0"/>
                <a:cs typeface="Open Sans" panose="020B0606030504020204" pitchFamily="34" charset="0"/>
              </a:rPr>
              <a:t>Iteration – User Story</a:t>
            </a:r>
          </a:p>
        </p:txBody>
      </p:sp>
      <p:sp>
        <p:nvSpPr>
          <p:cNvPr id="13" name="Oval 12">
            <a:extLst>
              <a:ext uri="{FF2B5EF4-FFF2-40B4-BE49-F238E27FC236}">
                <a16:creationId xmlns:a16="http://schemas.microsoft.com/office/drawing/2014/main" id="{D8D46228-8518-9E44-8AAF-B8DEA560E161}"/>
              </a:ext>
            </a:extLst>
          </p:cNvPr>
          <p:cNvSpPr/>
          <p:nvPr/>
        </p:nvSpPr>
        <p:spPr>
          <a:xfrm>
            <a:off x="622571" y="4699994"/>
            <a:ext cx="331033" cy="331119"/>
          </a:xfrm>
          <a:prstGeom prst="ellipse">
            <a:avLst/>
          </a:prstGeom>
          <a:solidFill>
            <a:srgbClr val="AFCEE7"/>
          </a:solidFill>
          <a:ln w="19050">
            <a:solidFill>
              <a:srgbClr val="DEEAF5"/>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dirty="0">
                <a:solidFill>
                  <a:srgbClr val="074975"/>
                </a:solidFill>
                <a:latin typeface="Source Sans Pro"/>
              </a:rPr>
              <a:t>4</a:t>
            </a:r>
          </a:p>
        </p:txBody>
      </p:sp>
      <p:sp>
        <p:nvSpPr>
          <p:cNvPr id="14" name="TextBox 13">
            <a:extLst>
              <a:ext uri="{FF2B5EF4-FFF2-40B4-BE49-F238E27FC236}">
                <a16:creationId xmlns:a16="http://schemas.microsoft.com/office/drawing/2014/main" id="{CD9A2890-BC17-484E-8341-873E9B62C1F8}"/>
              </a:ext>
            </a:extLst>
          </p:cNvPr>
          <p:cNvSpPr txBox="1"/>
          <p:nvPr/>
        </p:nvSpPr>
        <p:spPr>
          <a:xfrm>
            <a:off x="1006554" y="5235286"/>
            <a:ext cx="1845953" cy="305465"/>
          </a:xfrm>
          <a:prstGeom prst="rect">
            <a:avLst/>
          </a:prstGeom>
          <a:noFill/>
        </p:spPr>
        <p:txBody>
          <a:bodyPr wrap="square" lIns="89206" tIns="44603" rIns="89206" bIns="44603" rtlCol="0">
            <a:spAutoFit/>
          </a:bodyPr>
          <a:lstStyle/>
          <a:p>
            <a:pPr defTabSz="914126"/>
            <a:r>
              <a:rPr lang="en-US" sz="1400" dirty="0">
                <a:solidFill>
                  <a:prstClr val="black">
                    <a:lumMod val="75000"/>
                    <a:lumOff val="25000"/>
                  </a:prstClr>
                </a:solidFill>
                <a:latin typeface="Source Sans Pro"/>
                <a:ea typeface="Roboto" pitchFamily="2" charset="0"/>
                <a:cs typeface="Open Sans" panose="020B0606030504020204" pitchFamily="34" charset="0"/>
              </a:rPr>
              <a:t>Daily – Task</a:t>
            </a:r>
          </a:p>
        </p:txBody>
      </p:sp>
      <p:sp>
        <p:nvSpPr>
          <p:cNvPr id="15" name="Oval 14">
            <a:extLst>
              <a:ext uri="{FF2B5EF4-FFF2-40B4-BE49-F238E27FC236}">
                <a16:creationId xmlns:a16="http://schemas.microsoft.com/office/drawing/2014/main" id="{B87301E2-7492-7148-ACDF-879D7FEF063C}"/>
              </a:ext>
            </a:extLst>
          </p:cNvPr>
          <p:cNvSpPr/>
          <p:nvPr/>
        </p:nvSpPr>
        <p:spPr>
          <a:xfrm>
            <a:off x="622571" y="5200497"/>
            <a:ext cx="331033" cy="331119"/>
          </a:xfrm>
          <a:prstGeom prst="ellipse">
            <a:avLst/>
          </a:prstGeom>
          <a:solidFill>
            <a:srgbClr val="F1592A"/>
          </a:solidFill>
          <a:ln w="19050">
            <a:solidFill>
              <a:srgbClr val="FCE0D8"/>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dirty="0">
                <a:solidFill>
                  <a:prstClr val="white"/>
                </a:solidFill>
                <a:latin typeface="Source Sans Pro"/>
                <a:ea typeface="Roboto" pitchFamily="2" charset="0"/>
              </a:rPr>
              <a:t>5</a:t>
            </a:r>
          </a:p>
        </p:txBody>
      </p:sp>
      <p:sp>
        <p:nvSpPr>
          <p:cNvPr id="16" name="Oval 15">
            <a:extLst>
              <a:ext uri="{FF2B5EF4-FFF2-40B4-BE49-F238E27FC236}">
                <a16:creationId xmlns:a16="http://schemas.microsoft.com/office/drawing/2014/main" id="{09A1DA65-DB56-BE44-832E-2E60477343A0}"/>
              </a:ext>
            </a:extLst>
          </p:cNvPr>
          <p:cNvSpPr/>
          <p:nvPr/>
        </p:nvSpPr>
        <p:spPr>
          <a:xfrm rot="20921684">
            <a:off x="669670" y="3238163"/>
            <a:ext cx="196748" cy="146013"/>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ndParaRPr>
          </a:p>
        </p:txBody>
      </p:sp>
      <p:sp>
        <p:nvSpPr>
          <p:cNvPr id="17" name="Oval 16">
            <a:extLst>
              <a:ext uri="{FF2B5EF4-FFF2-40B4-BE49-F238E27FC236}">
                <a16:creationId xmlns:a16="http://schemas.microsoft.com/office/drawing/2014/main" id="{8BFF56FD-59DD-F442-BE04-E8EACE294B9A}"/>
              </a:ext>
            </a:extLst>
          </p:cNvPr>
          <p:cNvSpPr/>
          <p:nvPr/>
        </p:nvSpPr>
        <p:spPr>
          <a:xfrm rot="20921684">
            <a:off x="669670" y="3736776"/>
            <a:ext cx="196748" cy="146013"/>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ndParaRPr>
          </a:p>
        </p:txBody>
      </p:sp>
      <p:sp>
        <p:nvSpPr>
          <p:cNvPr id="18" name="Oval 17">
            <a:extLst>
              <a:ext uri="{FF2B5EF4-FFF2-40B4-BE49-F238E27FC236}">
                <a16:creationId xmlns:a16="http://schemas.microsoft.com/office/drawing/2014/main" id="{669519A7-95C7-BD4D-A0E6-5AB48AF166CC}"/>
              </a:ext>
            </a:extLst>
          </p:cNvPr>
          <p:cNvSpPr/>
          <p:nvPr/>
        </p:nvSpPr>
        <p:spPr>
          <a:xfrm rot="20921684">
            <a:off x="669670" y="4239741"/>
            <a:ext cx="196748" cy="146013"/>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a typeface="Roboto" pitchFamily="2" charset="0"/>
            </a:endParaRPr>
          </a:p>
        </p:txBody>
      </p:sp>
      <p:sp>
        <p:nvSpPr>
          <p:cNvPr id="19" name="Oval 18">
            <a:extLst>
              <a:ext uri="{FF2B5EF4-FFF2-40B4-BE49-F238E27FC236}">
                <a16:creationId xmlns:a16="http://schemas.microsoft.com/office/drawing/2014/main" id="{2989F387-13F5-CF4B-AFCA-D5980D24E19D}"/>
              </a:ext>
            </a:extLst>
          </p:cNvPr>
          <p:cNvSpPr/>
          <p:nvPr/>
        </p:nvSpPr>
        <p:spPr>
          <a:xfrm rot="20921684">
            <a:off x="669670" y="4742624"/>
            <a:ext cx="196748" cy="146013"/>
          </a:xfrm>
          <a:prstGeom prst="ellipse">
            <a:avLst/>
          </a:prstGeom>
          <a:gradFill flip="none" rotWithShape="1">
            <a:gsLst>
              <a:gs pos="0">
                <a:srgbClr val="AFCEE7">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a typeface="Roboto" pitchFamily="2" charset="0"/>
            </a:endParaRPr>
          </a:p>
        </p:txBody>
      </p:sp>
      <p:sp>
        <p:nvSpPr>
          <p:cNvPr id="20" name="Oval 19">
            <a:extLst>
              <a:ext uri="{FF2B5EF4-FFF2-40B4-BE49-F238E27FC236}">
                <a16:creationId xmlns:a16="http://schemas.microsoft.com/office/drawing/2014/main" id="{927FD07A-F827-6448-A532-6654F75A3F64}"/>
              </a:ext>
            </a:extLst>
          </p:cNvPr>
          <p:cNvSpPr/>
          <p:nvPr/>
        </p:nvSpPr>
        <p:spPr>
          <a:xfrm rot="20921684">
            <a:off x="669670" y="5243125"/>
            <a:ext cx="196748" cy="146013"/>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ndParaRPr>
          </a:p>
        </p:txBody>
      </p:sp>
      <p:grpSp>
        <p:nvGrpSpPr>
          <p:cNvPr id="84" name="Group 83">
            <a:extLst>
              <a:ext uri="{FF2B5EF4-FFF2-40B4-BE49-F238E27FC236}">
                <a16:creationId xmlns:a16="http://schemas.microsoft.com/office/drawing/2014/main" id="{F9DF493C-F2E6-874A-A329-387833A628F1}"/>
              </a:ext>
            </a:extLst>
          </p:cNvPr>
          <p:cNvGrpSpPr/>
          <p:nvPr/>
        </p:nvGrpSpPr>
        <p:grpSpPr>
          <a:xfrm>
            <a:off x="4662846" y="3245708"/>
            <a:ext cx="3641389" cy="331119"/>
            <a:chOff x="4192125" y="3407888"/>
            <a:chExt cx="3642338" cy="331205"/>
          </a:xfrm>
        </p:grpSpPr>
        <p:cxnSp>
          <p:nvCxnSpPr>
            <p:cNvPr id="37" name="Straight Arrow Connector 36">
              <a:extLst>
                <a:ext uri="{FF2B5EF4-FFF2-40B4-BE49-F238E27FC236}">
                  <a16:creationId xmlns:a16="http://schemas.microsoft.com/office/drawing/2014/main" id="{FE1EFE00-3107-1A4E-9086-9F72F99C045D}"/>
                </a:ext>
              </a:extLst>
            </p:cNvPr>
            <p:cNvCxnSpPr>
              <a:cxnSpLocks/>
              <a:stCxn id="21" idx="6"/>
              <a:endCxn id="22" idx="2"/>
            </p:cNvCxnSpPr>
            <p:nvPr/>
          </p:nvCxnSpPr>
          <p:spPr>
            <a:xfrm>
              <a:off x="4523244" y="3573491"/>
              <a:ext cx="496686" cy="0"/>
            </a:xfrm>
            <a:prstGeom prst="straightConnector1">
              <a:avLst/>
            </a:prstGeom>
            <a:ln w="44450">
              <a:gradFill>
                <a:gsLst>
                  <a:gs pos="0">
                    <a:srgbClr val="818285"/>
                  </a:gs>
                  <a:gs pos="9000">
                    <a:srgbClr val="7F848C"/>
                  </a:gs>
                  <a:gs pos="30000">
                    <a:srgbClr val="727F8E"/>
                  </a:gs>
                  <a:gs pos="86000">
                    <a:srgbClr val="074974"/>
                  </a:gs>
                </a:gsLst>
                <a:lin ang="0" scaled="0"/>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6AD1678-A7BE-3D45-9068-D67FCD3E14FE}"/>
                </a:ext>
              </a:extLst>
            </p:cNvPr>
            <p:cNvCxnSpPr>
              <a:cxnSpLocks/>
              <a:stCxn id="22" idx="6"/>
              <a:endCxn id="23" idx="2"/>
            </p:cNvCxnSpPr>
            <p:nvPr/>
          </p:nvCxnSpPr>
          <p:spPr>
            <a:xfrm>
              <a:off x="5351049" y="3573491"/>
              <a:ext cx="496686" cy="0"/>
            </a:xfrm>
            <a:prstGeom prst="straightConnector1">
              <a:avLst/>
            </a:prstGeom>
            <a:ln w="44450">
              <a:gradFill>
                <a:gsLst>
                  <a:gs pos="0">
                    <a:srgbClr val="074974"/>
                  </a:gs>
                  <a:gs pos="27000">
                    <a:srgbClr val="4B708A"/>
                  </a:gs>
                  <a:gs pos="48000">
                    <a:srgbClr val="7D9788"/>
                  </a:gs>
                  <a:gs pos="86000">
                    <a:srgbClr val="7D9E6B"/>
                  </a:gs>
                </a:gsLst>
                <a:lin ang="0" scaled="0"/>
              </a:gra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CACB207-2500-0246-9B45-45F732C279F3}"/>
                </a:ext>
              </a:extLst>
            </p:cNvPr>
            <p:cNvGrpSpPr/>
            <p:nvPr/>
          </p:nvGrpSpPr>
          <p:grpSpPr>
            <a:xfrm>
              <a:off x="4192125" y="3407888"/>
              <a:ext cx="331119" cy="331205"/>
              <a:chOff x="4799121" y="3446612"/>
              <a:chExt cx="331119" cy="331205"/>
            </a:xfrm>
          </p:grpSpPr>
          <p:sp>
            <p:nvSpPr>
              <p:cNvPr id="21" name="Oval 20">
                <a:extLst>
                  <a:ext uri="{FF2B5EF4-FFF2-40B4-BE49-F238E27FC236}">
                    <a16:creationId xmlns:a16="http://schemas.microsoft.com/office/drawing/2014/main" id="{F3D25964-89D1-D948-AFF4-409AAD3F613D}"/>
                  </a:ext>
                </a:extLst>
              </p:cNvPr>
              <p:cNvSpPr/>
              <p:nvPr/>
            </p:nvSpPr>
            <p:spPr>
              <a:xfrm>
                <a:off x="4799121" y="3446612"/>
                <a:ext cx="331119" cy="331205"/>
              </a:xfrm>
              <a:prstGeom prst="ellipse">
                <a:avLst/>
              </a:prstGeom>
              <a:solidFill>
                <a:srgbClr val="818285"/>
              </a:solidFill>
              <a:ln w="19050">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dirty="0">
                    <a:solidFill>
                      <a:prstClr val="white"/>
                    </a:solidFill>
                    <a:latin typeface="Source Sans Pro"/>
                    <a:ea typeface="Roboto" pitchFamily="2" charset="0"/>
                  </a:rPr>
                  <a:t>1</a:t>
                </a:r>
              </a:p>
            </p:txBody>
          </p:sp>
          <p:sp>
            <p:nvSpPr>
              <p:cNvPr id="26" name="Oval 25">
                <a:extLst>
                  <a:ext uri="{FF2B5EF4-FFF2-40B4-BE49-F238E27FC236}">
                    <a16:creationId xmlns:a16="http://schemas.microsoft.com/office/drawing/2014/main" id="{AF0978D7-BF5B-1549-9A2E-28C2F0BCDAA1}"/>
                  </a:ext>
                </a:extLst>
              </p:cNvPr>
              <p:cNvSpPr/>
              <p:nvPr/>
            </p:nvSpPr>
            <p:spPr>
              <a:xfrm rot="20921684">
                <a:off x="4846233" y="3486298"/>
                <a:ext cx="196799" cy="146051"/>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ndParaRPr>
              </a:p>
            </p:txBody>
          </p:sp>
        </p:grpSp>
        <p:grpSp>
          <p:nvGrpSpPr>
            <p:cNvPr id="32" name="Group 31">
              <a:extLst>
                <a:ext uri="{FF2B5EF4-FFF2-40B4-BE49-F238E27FC236}">
                  <a16:creationId xmlns:a16="http://schemas.microsoft.com/office/drawing/2014/main" id="{B9908A53-5004-1B46-AEB1-C2B80FCA69C6}"/>
                </a:ext>
              </a:extLst>
            </p:cNvPr>
            <p:cNvGrpSpPr/>
            <p:nvPr/>
          </p:nvGrpSpPr>
          <p:grpSpPr>
            <a:xfrm>
              <a:off x="5019930" y="3407888"/>
              <a:ext cx="331119" cy="331205"/>
              <a:chOff x="5821040" y="3412689"/>
              <a:chExt cx="331119" cy="331205"/>
            </a:xfrm>
          </p:grpSpPr>
          <p:sp>
            <p:nvSpPr>
              <p:cNvPr id="22" name="Oval 21">
                <a:extLst>
                  <a:ext uri="{FF2B5EF4-FFF2-40B4-BE49-F238E27FC236}">
                    <a16:creationId xmlns:a16="http://schemas.microsoft.com/office/drawing/2014/main" id="{5EC083CE-5993-F84B-83F2-69E023320C26}"/>
                  </a:ext>
                </a:extLst>
              </p:cNvPr>
              <p:cNvSpPr/>
              <p:nvPr/>
            </p:nvSpPr>
            <p:spPr>
              <a:xfrm>
                <a:off x="5821040" y="3412689"/>
                <a:ext cx="331119" cy="331205"/>
              </a:xfrm>
              <a:prstGeom prst="ellipse">
                <a:avLst/>
              </a:prstGeom>
              <a:solidFill>
                <a:srgbClr val="074975"/>
              </a:solidFill>
              <a:ln w="19050">
                <a:solidFill>
                  <a:srgbClr val="C1D2DD"/>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dirty="0">
                    <a:solidFill>
                      <a:prstClr val="white"/>
                    </a:solidFill>
                    <a:latin typeface="Source Sans Pro"/>
                    <a:ea typeface="Roboto" pitchFamily="2" charset="0"/>
                  </a:rPr>
                  <a:t>2</a:t>
                </a:r>
              </a:p>
            </p:txBody>
          </p:sp>
          <p:sp>
            <p:nvSpPr>
              <p:cNvPr id="27" name="Oval 26">
                <a:extLst>
                  <a:ext uri="{FF2B5EF4-FFF2-40B4-BE49-F238E27FC236}">
                    <a16:creationId xmlns:a16="http://schemas.microsoft.com/office/drawing/2014/main" id="{FAFB37BD-7593-4F40-BE32-1640A0432E25}"/>
                  </a:ext>
                </a:extLst>
              </p:cNvPr>
              <p:cNvSpPr/>
              <p:nvPr/>
            </p:nvSpPr>
            <p:spPr>
              <a:xfrm rot="20921684">
                <a:off x="5868152" y="3450531"/>
                <a:ext cx="196799" cy="146051"/>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ndParaRPr>
              </a:p>
            </p:txBody>
          </p:sp>
        </p:grpSp>
        <p:grpSp>
          <p:nvGrpSpPr>
            <p:cNvPr id="33" name="Group 32">
              <a:extLst>
                <a:ext uri="{FF2B5EF4-FFF2-40B4-BE49-F238E27FC236}">
                  <a16:creationId xmlns:a16="http://schemas.microsoft.com/office/drawing/2014/main" id="{8F1FA911-B948-4645-867C-B1761D31FE37}"/>
                </a:ext>
              </a:extLst>
            </p:cNvPr>
            <p:cNvGrpSpPr/>
            <p:nvPr/>
          </p:nvGrpSpPr>
          <p:grpSpPr>
            <a:xfrm>
              <a:off x="5847735" y="3407888"/>
              <a:ext cx="331119" cy="331205"/>
              <a:chOff x="6806384" y="3422688"/>
              <a:chExt cx="331119" cy="331205"/>
            </a:xfrm>
          </p:grpSpPr>
          <p:sp>
            <p:nvSpPr>
              <p:cNvPr id="23" name="Oval 22">
                <a:extLst>
                  <a:ext uri="{FF2B5EF4-FFF2-40B4-BE49-F238E27FC236}">
                    <a16:creationId xmlns:a16="http://schemas.microsoft.com/office/drawing/2014/main" id="{DCA07199-0420-1240-89EF-6ED43ADA7BCB}"/>
                  </a:ext>
                </a:extLst>
              </p:cNvPr>
              <p:cNvSpPr/>
              <p:nvPr/>
            </p:nvSpPr>
            <p:spPr>
              <a:xfrm>
                <a:off x="6806384" y="3422688"/>
                <a:ext cx="331119" cy="331205"/>
              </a:xfrm>
              <a:prstGeom prst="ellipse">
                <a:avLst/>
              </a:prstGeom>
              <a:solidFill>
                <a:srgbClr val="7D9E6B"/>
              </a:solidFill>
              <a:ln w="19050">
                <a:solidFill>
                  <a:srgbClr val="C8D4C1"/>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dirty="0">
                    <a:solidFill>
                      <a:prstClr val="white"/>
                    </a:solidFill>
                    <a:latin typeface="Source Sans Pro"/>
                    <a:ea typeface="Roboto" pitchFamily="2" charset="0"/>
                  </a:rPr>
                  <a:t>3</a:t>
                </a:r>
              </a:p>
            </p:txBody>
          </p:sp>
          <p:sp>
            <p:nvSpPr>
              <p:cNvPr id="28" name="Oval 27">
                <a:extLst>
                  <a:ext uri="{FF2B5EF4-FFF2-40B4-BE49-F238E27FC236}">
                    <a16:creationId xmlns:a16="http://schemas.microsoft.com/office/drawing/2014/main" id="{9FABC1DE-1204-8D41-98EB-60F8DA01A9C7}"/>
                  </a:ext>
                </a:extLst>
              </p:cNvPr>
              <p:cNvSpPr/>
              <p:nvPr/>
            </p:nvSpPr>
            <p:spPr>
              <a:xfrm rot="20921684">
                <a:off x="6853496" y="3462946"/>
                <a:ext cx="196799" cy="146051"/>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a typeface="Roboto" pitchFamily="2" charset="0"/>
                </a:endParaRPr>
              </a:p>
            </p:txBody>
          </p:sp>
        </p:grpSp>
        <p:grpSp>
          <p:nvGrpSpPr>
            <p:cNvPr id="34" name="Group 33">
              <a:extLst>
                <a:ext uri="{FF2B5EF4-FFF2-40B4-BE49-F238E27FC236}">
                  <a16:creationId xmlns:a16="http://schemas.microsoft.com/office/drawing/2014/main" id="{39EA7E32-7B74-B349-A27A-BFE0A58B4B10}"/>
                </a:ext>
              </a:extLst>
            </p:cNvPr>
            <p:cNvGrpSpPr/>
            <p:nvPr/>
          </p:nvGrpSpPr>
          <p:grpSpPr>
            <a:xfrm>
              <a:off x="6739040" y="3407888"/>
              <a:ext cx="331119" cy="331205"/>
              <a:chOff x="7953662" y="3427859"/>
              <a:chExt cx="331119" cy="331205"/>
            </a:xfrm>
          </p:grpSpPr>
          <p:sp>
            <p:nvSpPr>
              <p:cNvPr id="24" name="Oval 23">
                <a:extLst>
                  <a:ext uri="{FF2B5EF4-FFF2-40B4-BE49-F238E27FC236}">
                    <a16:creationId xmlns:a16="http://schemas.microsoft.com/office/drawing/2014/main" id="{548D67E9-720F-DD4F-A11C-DA404C461899}"/>
                  </a:ext>
                </a:extLst>
              </p:cNvPr>
              <p:cNvSpPr/>
              <p:nvPr/>
            </p:nvSpPr>
            <p:spPr>
              <a:xfrm>
                <a:off x="7953662" y="3427859"/>
                <a:ext cx="331119" cy="331205"/>
              </a:xfrm>
              <a:prstGeom prst="ellipse">
                <a:avLst/>
              </a:prstGeom>
              <a:solidFill>
                <a:srgbClr val="AFCEE7"/>
              </a:solidFill>
              <a:ln w="19050">
                <a:solidFill>
                  <a:srgbClr val="DEEAF5"/>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a:solidFill>
                      <a:srgbClr val="074975"/>
                    </a:solidFill>
                    <a:latin typeface="Source Sans Pro"/>
                  </a:rPr>
                  <a:t>4</a:t>
                </a:r>
              </a:p>
            </p:txBody>
          </p:sp>
          <p:sp>
            <p:nvSpPr>
              <p:cNvPr id="29" name="Oval 28">
                <a:extLst>
                  <a:ext uri="{FF2B5EF4-FFF2-40B4-BE49-F238E27FC236}">
                    <a16:creationId xmlns:a16="http://schemas.microsoft.com/office/drawing/2014/main" id="{929CBAA8-460B-1D4E-9BF4-7021450AE072}"/>
                  </a:ext>
                </a:extLst>
              </p:cNvPr>
              <p:cNvSpPr/>
              <p:nvPr/>
            </p:nvSpPr>
            <p:spPr>
              <a:xfrm rot="20921684">
                <a:off x="8000774" y="3470500"/>
                <a:ext cx="196799" cy="146051"/>
              </a:xfrm>
              <a:prstGeom prst="ellipse">
                <a:avLst/>
              </a:prstGeom>
              <a:gradFill flip="none" rotWithShape="1">
                <a:gsLst>
                  <a:gs pos="0">
                    <a:srgbClr val="AFCEE7">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a typeface="Roboto" pitchFamily="2" charset="0"/>
                </a:endParaRPr>
              </a:p>
            </p:txBody>
          </p:sp>
        </p:grpSp>
        <p:grpSp>
          <p:nvGrpSpPr>
            <p:cNvPr id="35" name="Group 34">
              <a:extLst>
                <a:ext uri="{FF2B5EF4-FFF2-40B4-BE49-F238E27FC236}">
                  <a16:creationId xmlns:a16="http://schemas.microsoft.com/office/drawing/2014/main" id="{4393164C-5D48-7D43-9C8E-FC7A42332E07}"/>
                </a:ext>
              </a:extLst>
            </p:cNvPr>
            <p:cNvGrpSpPr/>
            <p:nvPr/>
          </p:nvGrpSpPr>
          <p:grpSpPr>
            <a:xfrm>
              <a:off x="7503344" y="3407888"/>
              <a:ext cx="331119" cy="331205"/>
              <a:chOff x="9100940" y="3422687"/>
              <a:chExt cx="331119" cy="331205"/>
            </a:xfrm>
          </p:grpSpPr>
          <p:sp>
            <p:nvSpPr>
              <p:cNvPr id="25" name="Oval 24">
                <a:extLst>
                  <a:ext uri="{FF2B5EF4-FFF2-40B4-BE49-F238E27FC236}">
                    <a16:creationId xmlns:a16="http://schemas.microsoft.com/office/drawing/2014/main" id="{4C8D2F38-81CB-A542-B3B5-C45C21FC32C5}"/>
                  </a:ext>
                </a:extLst>
              </p:cNvPr>
              <p:cNvSpPr/>
              <p:nvPr/>
            </p:nvSpPr>
            <p:spPr>
              <a:xfrm>
                <a:off x="9100940" y="3422687"/>
                <a:ext cx="331119" cy="331205"/>
              </a:xfrm>
              <a:prstGeom prst="ellipse">
                <a:avLst/>
              </a:prstGeom>
              <a:solidFill>
                <a:srgbClr val="F1592A"/>
              </a:solidFill>
              <a:ln w="19050">
                <a:solidFill>
                  <a:srgbClr val="FCE0D8"/>
                </a:solid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r>
                  <a:rPr lang="en-US" sz="1400" dirty="0">
                    <a:solidFill>
                      <a:prstClr val="white"/>
                    </a:solidFill>
                    <a:latin typeface="Source Sans Pro"/>
                    <a:ea typeface="Roboto" pitchFamily="2" charset="0"/>
                  </a:rPr>
                  <a:t>5</a:t>
                </a:r>
              </a:p>
            </p:txBody>
          </p:sp>
          <p:sp>
            <p:nvSpPr>
              <p:cNvPr id="30" name="Oval 29">
                <a:extLst>
                  <a:ext uri="{FF2B5EF4-FFF2-40B4-BE49-F238E27FC236}">
                    <a16:creationId xmlns:a16="http://schemas.microsoft.com/office/drawing/2014/main" id="{195AB2DA-FDDA-BE47-A6D6-8639F7896B81}"/>
                  </a:ext>
                </a:extLst>
              </p:cNvPr>
              <p:cNvSpPr/>
              <p:nvPr/>
            </p:nvSpPr>
            <p:spPr>
              <a:xfrm rot="20921684">
                <a:off x="9148052" y="3465326"/>
                <a:ext cx="196799" cy="146051"/>
              </a:xfrm>
              <a:prstGeom prst="ellipse">
                <a:avLst/>
              </a:prstGeom>
              <a:gradFill flip="none" rotWithShape="1">
                <a:gsLst>
                  <a:gs pos="0">
                    <a:srgbClr val="818285">
                      <a:alpha val="0"/>
                    </a:srgbClr>
                  </a:gs>
                  <a:gs pos="100000">
                    <a:schemeClr val="bg1">
                      <a:alpha val="6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206" tIns="44603" rIns="89206" bIns="44603" rtlCol="0" anchor="ctr"/>
              <a:lstStyle/>
              <a:p>
                <a:pPr algn="ctr" defTabSz="914126"/>
                <a:endParaRPr lang="en-US" sz="1799">
                  <a:solidFill>
                    <a:prstClr val="white"/>
                  </a:solidFill>
                  <a:latin typeface="Source Sans Pro"/>
                </a:endParaRPr>
              </a:p>
            </p:txBody>
          </p:sp>
        </p:grpSp>
      </p:grpSp>
    </p:spTree>
    <p:extLst>
      <p:ext uri="{BB962C8B-B14F-4D97-AF65-F5344CB8AC3E}">
        <p14:creationId xmlns:p14="http://schemas.microsoft.com/office/powerpoint/2010/main" val="302927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F59D7653-61A9-0E4F-8770-B6430544F225}"/>
              </a:ext>
            </a:extLst>
          </p:cNvPr>
          <p:cNvPicPr>
            <a:picLocks noChangeAspect="1"/>
          </p:cNvPicPr>
          <p:nvPr/>
        </p:nvPicPr>
        <p:blipFill rotWithShape="1">
          <a:blip r:embed="rId3"/>
          <a:srcRect l="45676" r="-49042"/>
          <a:stretch/>
        </p:blipFill>
        <p:spPr>
          <a:xfrm flipH="1">
            <a:off x="-5405088" y="48382"/>
            <a:ext cx="11487146" cy="6761236"/>
          </a:xfrm>
          <a:prstGeom prst="flowChartManualOperation">
            <a:avLst/>
          </a:prstGeom>
          <a:effectLst>
            <a:innerShdw blurRad="406400" dist="317500" dir="10800000">
              <a:prstClr val="black">
                <a:alpha val="50000"/>
              </a:prstClr>
            </a:innerShdw>
          </a:effectLst>
        </p:spPr>
      </p:pic>
      <p:grpSp>
        <p:nvGrpSpPr>
          <p:cNvPr id="36" name="Group 35">
            <a:extLst>
              <a:ext uri="{FF2B5EF4-FFF2-40B4-BE49-F238E27FC236}">
                <a16:creationId xmlns:a16="http://schemas.microsoft.com/office/drawing/2014/main" id="{55358153-4309-414A-BDAF-E0B0B32E79CA}"/>
              </a:ext>
            </a:extLst>
          </p:cNvPr>
          <p:cNvGrpSpPr/>
          <p:nvPr/>
        </p:nvGrpSpPr>
        <p:grpSpPr>
          <a:xfrm>
            <a:off x="5976573" y="2816569"/>
            <a:ext cx="5379325" cy="1506629"/>
            <a:chOff x="1279273" y="2007727"/>
            <a:chExt cx="5380726" cy="1507021"/>
          </a:xfrm>
        </p:grpSpPr>
        <p:sp>
          <p:nvSpPr>
            <p:cNvPr id="37" name="TextBox 36">
              <a:extLst>
                <a:ext uri="{FF2B5EF4-FFF2-40B4-BE49-F238E27FC236}">
                  <a16:creationId xmlns:a16="http://schemas.microsoft.com/office/drawing/2014/main" id="{5CAB2234-B254-CB42-A8C2-BE94BE270AA8}"/>
                </a:ext>
              </a:extLst>
            </p:cNvPr>
            <p:cNvSpPr txBox="1"/>
            <p:nvPr/>
          </p:nvSpPr>
          <p:spPr>
            <a:xfrm>
              <a:off x="1279273" y="2007727"/>
              <a:ext cx="3647152" cy="646203"/>
            </a:xfrm>
            <a:prstGeom prst="rect">
              <a:avLst/>
            </a:prstGeom>
            <a:noFill/>
          </p:spPr>
          <p:txBody>
            <a:bodyPr wrap="none" rtlCol="0">
              <a:spAutoFit/>
            </a:bodyPr>
            <a:lstStyle/>
            <a:p>
              <a:pPr defTabSz="914126"/>
              <a:r>
                <a:rPr lang="en-US" sz="3599">
                  <a:solidFill>
                    <a:srgbClr val="38567B"/>
                  </a:solidFill>
                  <a:latin typeface="Helvetica Neue Thin" panose="020B0403020202020204" pitchFamily="34" charset="0"/>
                  <a:ea typeface="Helvetica Neue Thin" panose="020B0403020202020204" pitchFamily="34" charset="0"/>
                  <a:cs typeface="Roboto Thin" panose="02000000000000000000" pitchFamily="2" charset="0"/>
                </a:rPr>
                <a:t>Do you have any</a:t>
              </a:r>
            </a:p>
          </p:txBody>
        </p:sp>
        <p:sp>
          <p:nvSpPr>
            <p:cNvPr id="38" name="Rectangle 37">
              <a:extLst>
                <a:ext uri="{FF2B5EF4-FFF2-40B4-BE49-F238E27FC236}">
                  <a16:creationId xmlns:a16="http://schemas.microsoft.com/office/drawing/2014/main" id="{A0D0AF19-6148-804C-A6E2-7CDD0CFCEE3C}"/>
                </a:ext>
              </a:extLst>
            </p:cNvPr>
            <p:cNvSpPr/>
            <p:nvPr/>
          </p:nvSpPr>
          <p:spPr>
            <a:xfrm>
              <a:off x="3609164" y="2745307"/>
              <a:ext cx="3050835" cy="769441"/>
            </a:xfrm>
            <a:prstGeom prst="rect">
              <a:avLst/>
            </a:prstGeom>
          </p:spPr>
          <p:txBody>
            <a:bodyPr wrap="none">
              <a:spAutoFit/>
            </a:bodyPr>
            <a:lstStyle/>
            <a:p>
              <a:pPr algn="r" defTabSz="914126"/>
              <a:r>
                <a:rPr lang="en-US" sz="4399">
                  <a:solidFill>
                    <a:srgbClr val="70AD47">
                      <a:lumMod val="75000"/>
                    </a:srgbClr>
                  </a:solidFill>
                  <a:latin typeface="Helvetica Neue" panose="02000503000000020004" pitchFamily="2" charset="0"/>
                  <a:ea typeface="Helvetica Neue" panose="02000503000000020004" pitchFamily="2" charset="0"/>
                  <a:cs typeface="Helvetica Neue" panose="02000503000000020004" pitchFamily="2" charset="0"/>
                </a:rPr>
                <a:t>Questions?</a:t>
              </a:r>
            </a:p>
          </p:txBody>
        </p:sp>
      </p:grpSp>
      <p:pic>
        <p:nvPicPr>
          <p:cNvPr id="39" name="Picture 38" descr="Quizzical burrowing owl looking forward">
            <a:extLst>
              <a:ext uri="{FF2B5EF4-FFF2-40B4-BE49-F238E27FC236}">
                <a16:creationId xmlns:a16="http://schemas.microsoft.com/office/drawing/2014/main" id="{5D7F0412-B50E-4444-9F9A-22BA45F27DD2}"/>
              </a:ext>
            </a:extLst>
          </p:cNvPr>
          <p:cNvPicPr>
            <a:picLocks noChangeAspect="1"/>
          </p:cNvPicPr>
          <p:nvPr/>
        </p:nvPicPr>
        <p:blipFill rotWithShape="1">
          <a:blip r:embed="rId4"/>
          <a:srcRect l="-56174" r="38207"/>
          <a:stretch/>
        </p:blipFill>
        <p:spPr>
          <a:xfrm>
            <a:off x="-5405088" y="48382"/>
            <a:ext cx="11487146" cy="6761236"/>
          </a:xfrm>
          <a:prstGeom prst="flowChartManualOperation">
            <a:avLst/>
          </a:prstGeom>
          <a:effectLst>
            <a:innerShdw blurRad="444500" dist="317500">
              <a:prstClr val="black">
                <a:alpha val="50000"/>
              </a:prstClr>
            </a:innerShdw>
          </a:effectLst>
        </p:spPr>
      </p:pic>
    </p:spTree>
    <p:extLst>
      <p:ext uri="{BB962C8B-B14F-4D97-AF65-F5344CB8AC3E}">
        <p14:creationId xmlns:p14="http://schemas.microsoft.com/office/powerpoint/2010/main" val="196405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9897-202F-4690-AE3E-8B9B713C9507}"/>
              </a:ext>
            </a:extLst>
          </p:cNvPr>
          <p:cNvSpPr>
            <a:spLocks noGrp="1"/>
          </p:cNvSpPr>
          <p:nvPr>
            <p:ph type="title"/>
          </p:nvPr>
        </p:nvSpPr>
        <p:spPr/>
        <p:txBody>
          <a:bodyPr/>
          <a:lstStyle/>
          <a:p>
            <a:r>
              <a:rPr lang="en-US" dirty="0"/>
              <a:t>Additional Taxonomies</a:t>
            </a:r>
          </a:p>
        </p:txBody>
      </p:sp>
      <p:sp>
        <p:nvSpPr>
          <p:cNvPr id="3" name="Text Placeholder 2">
            <a:extLst>
              <a:ext uri="{FF2B5EF4-FFF2-40B4-BE49-F238E27FC236}">
                <a16:creationId xmlns:a16="http://schemas.microsoft.com/office/drawing/2014/main" id="{B0E38C73-1849-4800-8C8F-7012CB425D78}"/>
              </a:ext>
            </a:extLst>
          </p:cNvPr>
          <p:cNvSpPr>
            <a:spLocks noGrp="1"/>
          </p:cNvSpPr>
          <p:nvPr>
            <p:ph type="body" sz="quarter" idx="12"/>
          </p:nvPr>
        </p:nvSpPr>
        <p:spPr/>
        <p:txBody>
          <a:bodyPr/>
          <a:lstStyle/>
          <a:p>
            <a:r>
              <a:rPr lang="en-US" dirty="0"/>
              <a:t>Capability</a:t>
            </a:r>
          </a:p>
          <a:p>
            <a:r>
              <a:rPr lang="en-US" dirty="0"/>
              <a:t>Epic</a:t>
            </a:r>
          </a:p>
          <a:p>
            <a:r>
              <a:rPr lang="en-US" dirty="0"/>
              <a:t>Feature</a:t>
            </a:r>
          </a:p>
          <a:p>
            <a:r>
              <a:rPr lang="en-US" dirty="0"/>
              <a:t>Story</a:t>
            </a:r>
          </a:p>
          <a:p>
            <a:r>
              <a:rPr lang="en-US" dirty="0"/>
              <a:t>Task</a:t>
            </a:r>
          </a:p>
        </p:txBody>
      </p:sp>
      <p:sp>
        <p:nvSpPr>
          <p:cNvPr id="4" name="Text Placeholder 3">
            <a:extLst>
              <a:ext uri="{FF2B5EF4-FFF2-40B4-BE49-F238E27FC236}">
                <a16:creationId xmlns:a16="http://schemas.microsoft.com/office/drawing/2014/main" id="{56D06E9A-C15D-489E-B33F-A311D04D9B38}"/>
              </a:ext>
            </a:extLst>
          </p:cNvPr>
          <p:cNvSpPr>
            <a:spLocks noGrp="1"/>
          </p:cNvSpPr>
          <p:nvPr>
            <p:ph type="body" sz="quarter" idx="13"/>
          </p:nvPr>
        </p:nvSpPr>
        <p:spPr/>
        <p:txBody>
          <a:bodyPr/>
          <a:lstStyle/>
          <a:p>
            <a:r>
              <a:rPr lang="en-US" dirty="0" err="1"/>
              <a:t>AzDO</a:t>
            </a:r>
            <a:endParaRPr lang="en-US" dirty="0"/>
          </a:p>
        </p:txBody>
      </p:sp>
      <p:sp>
        <p:nvSpPr>
          <p:cNvPr id="6" name="Text Placeholder 5">
            <a:extLst>
              <a:ext uri="{FF2B5EF4-FFF2-40B4-BE49-F238E27FC236}">
                <a16:creationId xmlns:a16="http://schemas.microsoft.com/office/drawing/2014/main" id="{3E6A9961-0C54-4600-8B35-4086E3F407F5}"/>
              </a:ext>
            </a:extLst>
          </p:cNvPr>
          <p:cNvSpPr>
            <a:spLocks noGrp="1"/>
          </p:cNvSpPr>
          <p:nvPr>
            <p:ph type="body" sz="quarter" idx="18"/>
          </p:nvPr>
        </p:nvSpPr>
        <p:spPr/>
        <p:txBody>
          <a:bodyPr/>
          <a:lstStyle/>
          <a:p>
            <a:r>
              <a:rPr lang="en-US" dirty="0"/>
              <a:t>Theme</a:t>
            </a:r>
          </a:p>
          <a:p>
            <a:r>
              <a:rPr lang="en-US" dirty="0"/>
              <a:t>Epic</a:t>
            </a:r>
          </a:p>
          <a:p>
            <a:r>
              <a:rPr lang="en-US" dirty="0"/>
              <a:t>Feature</a:t>
            </a:r>
          </a:p>
          <a:p>
            <a:r>
              <a:rPr lang="en-US" dirty="0"/>
              <a:t>Story</a:t>
            </a:r>
          </a:p>
          <a:p>
            <a:r>
              <a:rPr lang="en-US" dirty="0"/>
              <a:t>Task</a:t>
            </a:r>
          </a:p>
        </p:txBody>
      </p:sp>
      <p:sp>
        <p:nvSpPr>
          <p:cNvPr id="7" name="Text Placeholder 6">
            <a:extLst>
              <a:ext uri="{FF2B5EF4-FFF2-40B4-BE49-F238E27FC236}">
                <a16:creationId xmlns:a16="http://schemas.microsoft.com/office/drawing/2014/main" id="{DB74A9AB-DAD1-425F-9D44-FAC9FC233B84}"/>
              </a:ext>
            </a:extLst>
          </p:cNvPr>
          <p:cNvSpPr>
            <a:spLocks noGrp="1"/>
          </p:cNvSpPr>
          <p:nvPr>
            <p:ph type="body" sz="quarter" idx="19"/>
          </p:nvPr>
        </p:nvSpPr>
        <p:spPr/>
        <p:txBody>
          <a:bodyPr/>
          <a:lstStyle/>
          <a:p>
            <a:r>
              <a:rPr lang="en-US" dirty="0"/>
              <a:t>AvidXchange</a:t>
            </a:r>
          </a:p>
        </p:txBody>
      </p:sp>
    </p:spTree>
    <p:extLst>
      <p:ext uri="{BB962C8B-B14F-4D97-AF65-F5344CB8AC3E}">
        <p14:creationId xmlns:p14="http://schemas.microsoft.com/office/powerpoint/2010/main" val="73547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DAFE-A744-E64D-9429-E8AA0C3F555B}"/>
              </a:ext>
            </a:extLst>
          </p:cNvPr>
          <p:cNvSpPr>
            <a:spLocks noGrp="1"/>
          </p:cNvSpPr>
          <p:nvPr>
            <p:ph type="title"/>
          </p:nvPr>
        </p:nvSpPr>
        <p:spPr/>
        <p:txBody>
          <a:bodyPr/>
          <a:lstStyle/>
          <a:p>
            <a:r>
              <a:rPr lang="en-US" dirty="0"/>
              <a:t>Continuous Planning</a:t>
            </a:r>
          </a:p>
        </p:txBody>
      </p:sp>
      <p:sp>
        <p:nvSpPr>
          <p:cNvPr id="53" name="TextBox 52">
            <a:extLst>
              <a:ext uri="{FF2B5EF4-FFF2-40B4-BE49-F238E27FC236}">
                <a16:creationId xmlns:a16="http://schemas.microsoft.com/office/drawing/2014/main" id="{D7B487A4-4C22-D046-903A-2753E129B07E}"/>
              </a:ext>
            </a:extLst>
          </p:cNvPr>
          <p:cNvSpPr txBox="1"/>
          <p:nvPr/>
        </p:nvSpPr>
        <p:spPr>
          <a:xfrm>
            <a:off x="7443245" y="5230778"/>
            <a:ext cx="4587124" cy="1056937"/>
          </a:xfrm>
          <a:prstGeom prst="rect">
            <a:avLst/>
          </a:prstGeom>
          <a:noFill/>
        </p:spPr>
        <p:txBody>
          <a:bodyPr wrap="square" lIns="91416" tIns="45708" rIns="91416" bIns="45708" rtlCol="0" anchor="t">
            <a:spAutoFit/>
          </a:bodyPr>
          <a:lstStyle/>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a:rPr>
              <a:t>Product owner and delivery team</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pitchFamily="2" charset="0"/>
              </a:rPr>
              <a:t>Repeatable delivery process for each story included in the iteration</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a:rPr>
              <a:t>Happens continually on a two-week cycle</a:t>
            </a:r>
          </a:p>
          <a:p>
            <a:pPr marL="171399" indent="-171399" defTabSz="914126">
              <a:lnSpc>
                <a:spcPct val="110000"/>
              </a:lnSpc>
              <a:buFont typeface="Arial" panose="020B0604020202020204" pitchFamily="34" charset="0"/>
              <a:buChar char="•"/>
            </a:pPr>
            <a:endParaRPr lang="en-US" sz="900" dirty="0">
              <a:solidFill>
                <a:srgbClr val="074975"/>
              </a:solidFill>
              <a:latin typeface="Source Sans Pro"/>
              <a:ea typeface="Roboto" pitchFamily="2" charset="0"/>
            </a:endParaRPr>
          </a:p>
        </p:txBody>
      </p:sp>
      <p:sp>
        <p:nvSpPr>
          <p:cNvPr id="54" name="Oval 53">
            <a:extLst>
              <a:ext uri="{FF2B5EF4-FFF2-40B4-BE49-F238E27FC236}">
                <a16:creationId xmlns:a16="http://schemas.microsoft.com/office/drawing/2014/main" id="{6F632F9E-F0F4-0D4E-B19C-395F59038E70}"/>
              </a:ext>
            </a:extLst>
          </p:cNvPr>
          <p:cNvSpPr/>
          <p:nvPr/>
        </p:nvSpPr>
        <p:spPr>
          <a:xfrm>
            <a:off x="3010760" y="5038458"/>
            <a:ext cx="3497516" cy="1138469"/>
          </a:xfrm>
          <a:prstGeom prst="ellipse">
            <a:avLst/>
          </a:prstGeom>
          <a:solidFill>
            <a:srgbClr val="5B9BD5">
              <a:lumMod val="40000"/>
              <a:lumOff val="60000"/>
              <a:alpha val="70000"/>
            </a:srgbClr>
          </a:solidFill>
          <a:ln w="28575" cap="flat" cmpd="sng" algn="ctr">
            <a:solidFill>
              <a:sysClr val="window" lastClr="FFFFFF"/>
            </a:solidFill>
            <a:prstDash val="sysDot"/>
            <a:miter lim="800000"/>
          </a:ln>
          <a:effectLst/>
        </p:spPr>
        <p:txBody>
          <a:bodyPr rtlCol="0" anchor="ctr"/>
          <a:lstStyle/>
          <a:p>
            <a:pPr algn="ctr" defTabSz="914126">
              <a:defRPr/>
            </a:pPr>
            <a:endParaRPr lang="en-US" sz="1799" kern="0">
              <a:solidFill>
                <a:prstClr val="white"/>
              </a:solidFill>
              <a:latin typeface="Source Sans Pro"/>
            </a:endParaRPr>
          </a:p>
        </p:txBody>
      </p:sp>
      <p:sp>
        <p:nvSpPr>
          <p:cNvPr id="55" name="TextBox 54">
            <a:extLst>
              <a:ext uri="{FF2B5EF4-FFF2-40B4-BE49-F238E27FC236}">
                <a16:creationId xmlns:a16="http://schemas.microsoft.com/office/drawing/2014/main" id="{B4DECE54-C30C-7645-B721-AF2AC7B76B02}"/>
              </a:ext>
            </a:extLst>
          </p:cNvPr>
          <p:cNvSpPr txBox="1"/>
          <p:nvPr/>
        </p:nvSpPr>
        <p:spPr>
          <a:xfrm>
            <a:off x="4239401" y="5094845"/>
            <a:ext cx="1083457" cy="307697"/>
          </a:xfrm>
          <a:prstGeom prst="rect">
            <a:avLst/>
          </a:prstGeom>
          <a:noFill/>
        </p:spPr>
        <p:txBody>
          <a:bodyPr wrap="square" rtlCol="0">
            <a:spAutoFit/>
          </a:bodyPr>
          <a:lstStyle/>
          <a:p>
            <a:pPr algn="ctr" defTabSz="914126"/>
            <a:r>
              <a:rPr lang="en-US" sz="1400">
                <a:solidFill>
                  <a:prstClr val="black">
                    <a:lumMod val="75000"/>
                    <a:lumOff val="25000"/>
                  </a:prstClr>
                </a:solidFill>
                <a:latin typeface="Source Sans Pro"/>
                <a:ea typeface="Roboto" pitchFamily="2" charset="0"/>
                <a:cs typeface="Open Sans" panose="020B0606030504020204" pitchFamily="34" charset="0"/>
              </a:rPr>
              <a:t>Iteration</a:t>
            </a:r>
            <a:r>
              <a:rPr lang="en-US" sz="1400">
                <a:solidFill>
                  <a:srgbClr val="7F7F7F"/>
                </a:solidFill>
                <a:latin typeface="Source Sans Pro"/>
                <a:ea typeface="Roboto" pitchFamily="2" charset="0"/>
              </a:rPr>
              <a:t> </a:t>
            </a:r>
          </a:p>
        </p:txBody>
      </p:sp>
      <p:grpSp>
        <p:nvGrpSpPr>
          <p:cNvPr id="56" name="Group 55">
            <a:extLst>
              <a:ext uri="{FF2B5EF4-FFF2-40B4-BE49-F238E27FC236}">
                <a16:creationId xmlns:a16="http://schemas.microsoft.com/office/drawing/2014/main" id="{18B898A1-2B52-F24C-B563-C4B36ED734C7}"/>
              </a:ext>
            </a:extLst>
          </p:cNvPr>
          <p:cNvGrpSpPr/>
          <p:nvPr/>
        </p:nvGrpSpPr>
        <p:grpSpPr>
          <a:xfrm>
            <a:off x="1646496" y="1532009"/>
            <a:ext cx="5682839" cy="4253982"/>
            <a:chOff x="1095999" y="805219"/>
            <a:chExt cx="5685800" cy="4255090"/>
          </a:xfrm>
        </p:grpSpPr>
        <p:sp>
          <p:nvSpPr>
            <p:cNvPr id="57" name="Oval 56">
              <a:extLst>
                <a:ext uri="{FF2B5EF4-FFF2-40B4-BE49-F238E27FC236}">
                  <a16:creationId xmlns:a16="http://schemas.microsoft.com/office/drawing/2014/main" id="{DC095FBF-15BA-DD4F-BB6F-A5D6E2D0470A}"/>
                </a:ext>
              </a:extLst>
            </p:cNvPr>
            <p:cNvSpPr/>
            <p:nvPr/>
          </p:nvSpPr>
          <p:spPr>
            <a:xfrm>
              <a:off x="1672230" y="1997755"/>
              <a:ext cx="370617" cy="370616"/>
            </a:xfrm>
            <a:prstGeom prst="ellipse">
              <a:avLst/>
            </a:prstGeom>
            <a:solidFill>
              <a:srgbClr val="074975"/>
            </a:solidFill>
            <a:ln w="6350" cap="flat" cmpd="sng" algn="ctr">
              <a:solidFill>
                <a:srgbClr val="5B9BD5"/>
              </a:solidFill>
              <a:prstDash val="solid"/>
              <a:miter lim="800000"/>
            </a:ln>
            <a:effectLst/>
          </p:spPr>
          <p:txBody>
            <a:bodyPr rtlCol="0" anchor="ctr"/>
            <a:lstStyle/>
            <a:p>
              <a:pPr algn="ctr" defTabSz="914126">
                <a:defRPr/>
              </a:pPr>
              <a:endParaRPr lang="en-US" sz="1799" kern="0">
                <a:solidFill>
                  <a:prstClr val="white"/>
                </a:solidFill>
                <a:latin typeface="Source Sans Pro"/>
              </a:endParaRPr>
            </a:p>
          </p:txBody>
        </p:sp>
        <p:sp>
          <p:nvSpPr>
            <p:cNvPr id="58" name="Oval 57">
              <a:extLst>
                <a:ext uri="{FF2B5EF4-FFF2-40B4-BE49-F238E27FC236}">
                  <a16:creationId xmlns:a16="http://schemas.microsoft.com/office/drawing/2014/main" id="{D9199154-3C54-F943-BF11-B1438E866270}"/>
                </a:ext>
              </a:extLst>
            </p:cNvPr>
            <p:cNvSpPr/>
            <p:nvPr/>
          </p:nvSpPr>
          <p:spPr>
            <a:xfrm>
              <a:off x="1663114" y="2889475"/>
              <a:ext cx="370617" cy="370616"/>
            </a:xfrm>
            <a:prstGeom prst="ellipse">
              <a:avLst/>
            </a:prstGeom>
            <a:solidFill>
              <a:srgbClr val="7A9C6B"/>
            </a:solidFill>
            <a:ln w="6350" cap="flat" cmpd="sng" algn="ctr">
              <a:solidFill>
                <a:srgbClr val="5B9BD5"/>
              </a:solidFill>
              <a:prstDash val="solid"/>
              <a:miter lim="800000"/>
            </a:ln>
            <a:effectLst/>
          </p:spPr>
          <p:txBody>
            <a:bodyPr rtlCol="0" anchor="ctr"/>
            <a:lstStyle/>
            <a:p>
              <a:pPr algn="ctr" defTabSz="914126">
                <a:defRPr/>
              </a:pPr>
              <a:endParaRPr lang="en-US" sz="1799" kern="0">
                <a:solidFill>
                  <a:prstClr val="white"/>
                </a:solidFill>
                <a:latin typeface="Source Sans Pro"/>
              </a:endParaRPr>
            </a:p>
          </p:txBody>
        </p:sp>
        <p:sp>
          <p:nvSpPr>
            <p:cNvPr id="59" name="Oval 58">
              <a:extLst>
                <a:ext uri="{FF2B5EF4-FFF2-40B4-BE49-F238E27FC236}">
                  <a16:creationId xmlns:a16="http://schemas.microsoft.com/office/drawing/2014/main" id="{C910F115-6A0D-4F46-88CD-AE4C685DA98F}"/>
                </a:ext>
              </a:extLst>
            </p:cNvPr>
            <p:cNvSpPr/>
            <p:nvPr/>
          </p:nvSpPr>
          <p:spPr>
            <a:xfrm>
              <a:off x="2619756" y="4689693"/>
              <a:ext cx="370617" cy="370616"/>
            </a:xfrm>
            <a:prstGeom prst="ellipse">
              <a:avLst/>
            </a:prstGeom>
            <a:solidFill>
              <a:srgbClr val="AFCEE7"/>
            </a:solidFill>
            <a:ln w="6350" cap="flat" cmpd="sng" algn="ctr">
              <a:solidFill>
                <a:srgbClr val="5B9BD5"/>
              </a:solidFill>
              <a:prstDash val="solid"/>
              <a:miter lim="800000"/>
            </a:ln>
            <a:effectLst/>
          </p:spPr>
          <p:txBody>
            <a:bodyPr rtlCol="0" anchor="ctr"/>
            <a:lstStyle/>
            <a:p>
              <a:pPr algn="ctr" defTabSz="914126">
                <a:defRPr/>
              </a:pPr>
              <a:endParaRPr lang="en-US" sz="1799" kern="0">
                <a:solidFill>
                  <a:srgbClr val="76996B"/>
                </a:solidFill>
                <a:latin typeface="Source Sans Pro"/>
              </a:endParaRPr>
            </a:p>
          </p:txBody>
        </p:sp>
        <p:pic>
          <p:nvPicPr>
            <p:cNvPr id="60" name="Graphic 59">
              <a:extLst>
                <a:ext uri="{FF2B5EF4-FFF2-40B4-BE49-F238E27FC236}">
                  <a16:creationId xmlns:a16="http://schemas.microsoft.com/office/drawing/2014/main" id="{22218DEA-CDD7-DF4B-AB49-71FFF5A1B6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2591" y="2379137"/>
              <a:ext cx="57415" cy="492127"/>
            </a:xfrm>
            <a:prstGeom prst="rect">
              <a:avLst/>
            </a:prstGeom>
          </p:spPr>
        </p:pic>
        <p:pic>
          <p:nvPicPr>
            <p:cNvPr id="61" name="Graphic 60">
              <a:extLst>
                <a:ext uri="{FF2B5EF4-FFF2-40B4-BE49-F238E27FC236}">
                  <a16:creationId xmlns:a16="http://schemas.microsoft.com/office/drawing/2014/main" id="{240B340E-9136-5547-9D1C-C206542D1A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5340" y="4202243"/>
              <a:ext cx="57415" cy="492127"/>
            </a:xfrm>
            <a:prstGeom prst="rect">
              <a:avLst/>
            </a:prstGeom>
          </p:spPr>
        </p:pic>
        <p:pic>
          <p:nvPicPr>
            <p:cNvPr id="62" name="Graphic 61">
              <a:extLst>
                <a:ext uri="{FF2B5EF4-FFF2-40B4-BE49-F238E27FC236}">
                  <a16:creationId xmlns:a16="http://schemas.microsoft.com/office/drawing/2014/main" id="{C6EA8F01-C479-B84F-A3DD-67D577A0F0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0240" y="1195677"/>
              <a:ext cx="98222" cy="841901"/>
            </a:xfrm>
            <a:prstGeom prst="rect">
              <a:avLst/>
            </a:prstGeom>
          </p:spPr>
        </p:pic>
        <p:sp>
          <p:nvSpPr>
            <p:cNvPr id="63" name="Oval 62">
              <a:extLst>
                <a:ext uri="{FF2B5EF4-FFF2-40B4-BE49-F238E27FC236}">
                  <a16:creationId xmlns:a16="http://schemas.microsoft.com/office/drawing/2014/main" id="{DC023702-AB31-1041-8EC1-A4FDED262555}"/>
                </a:ext>
              </a:extLst>
            </p:cNvPr>
            <p:cNvSpPr/>
            <p:nvPr/>
          </p:nvSpPr>
          <p:spPr>
            <a:xfrm>
              <a:off x="1672231" y="805219"/>
              <a:ext cx="370617" cy="370616"/>
            </a:xfrm>
            <a:prstGeom prst="ellipse">
              <a:avLst/>
            </a:prstGeom>
            <a:solidFill>
              <a:srgbClr val="7F7F7F"/>
            </a:solidFill>
            <a:ln w="6350" cap="flat" cmpd="sng" algn="ctr">
              <a:noFill/>
              <a:prstDash val="solid"/>
              <a:miter lim="800000"/>
            </a:ln>
            <a:effectLst/>
          </p:spPr>
          <p:txBody>
            <a:bodyPr rtlCol="0" anchor="ctr"/>
            <a:lstStyle/>
            <a:p>
              <a:pPr algn="ctr" defTabSz="914126">
                <a:defRPr/>
              </a:pPr>
              <a:endParaRPr lang="en-US" sz="1799" kern="0">
                <a:solidFill>
                  <a:prstClr val="white"/>
                </a:solidFill>
                <a:latin typeface="Source Sans Pro"/>
              </a:endParaRPr>
            </a:p>
          </p:txBody>
        </p:sp>
        <p:sp>
          <p:nvSpPr>
            <p:cNvPr id="64" name="Oval 63">
              <a:extLst>
                <a:ext uri="{FF2B5EF4-FFF2-40B4-BE49-F238E27FC236}">
                  <a16:creationId xmlns:a16="http://schemas.microsoft.com/office/drawing/2014/main" id="{31A8A98A-10A3-EE4F-813F-CD8254E34BDF}"/>
                </a:ext>
              </a:extLst>
            </p:cNvPr>
            <p:cNvSpPr/>
            <p:nvPr/>
          </p:nvSpPr>
          <p:spPr>
            <a:xfrm>
              <a:off x="2206518" y="1278727"/>
              <a:ext cx="370617" cy="370616"/>
            </a:xfrm>
            <a:prstGeom prst="ellipse">
              <a:avLst/>
            </a:prstGeom>
            <a:solidFill>
              <a:srgbClr val="7F7F7F"/>
            </a:solidFill>
            <a:ln w="6350" cap="flat" cmpd="sng" algn="ctr">
              <a:noFill/>
              <a:prstDash val="solid"/>
              <a:miter lim="800000"/>
            </a:ln>
            <a:effectLst/>
          </p:spPr>
          <p:txBody>
            <a:bodyPr rtlCol="0" anchor="ctr"/>
            <a:lstStyle/>
            <a:p>
              <a:pPr algn="ctr" defTabSz="914126">
                <a:defRPr/>
              </a:pPr>
              <a:endParaRPr lang="en-US" sz="1799" kern="0">
                <a:solidFill>
                  <a:prstClr val="white"/>
                </a:solidFill>
                <a:latin typeface="Source Sans Pro"/>
              </a:endParaRPr>
            </a:p>
          </p:txBody>
        </p:sp>
        <p:pic>
          <p:nvPicPr>
            <p:cNvPr id="65" name="Graphic 64">
              <a:extLst>
                <a:ext uri="{FF2B5EF4-FFF2-40B4-BE49-F238E27FC236}">
                  <a16:creationId xmlns:a16="http://schemas.microsoft.com/office/drawing/2014/main" id="{27E43B9A-EFC7-C945-812C-1213ACB7A5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2021633" y="1542977"/>
              <a:ext cx="66675" cy="571500"/>
            </a:xfrm>
            <a:prstGeom prst="rect">
              <a:avLst/>
            </a:prstGeom>
          </p:spPr>
        </p:pic>
        <p:sp>
          <p:nvSpPr>
            <p:cNvPr id="66" name="Oval 65">
              <a:extLst>
                <a:ext uri="{FF2B5EF4-FFF2-40B4-BE49-F238E27FC236}">
                  <a16:creationId xmlns:a16="http://schemas.microsoft.com/office/drawing/2014/main" id="{101B97AA-B52A-4F48-AD6A-2E0E59DE3733}"/>
                </a:ext>
              </a:extLst>
            </p:cNvPr>
            <p:cNvSpPr/>
            <p:nvPr/>
          </p:nvSpPr>
          <p:spPr>
            <a:xfrm>
              <a:off x="1095999" y="1290514"/>
              <a:ext cx="370617" cy="370616"/>
            </a:xfrm>
            <a:prstGeom prst="ellipse">
              <a:avLst/>
            </a:prstGeom>
            <a:solidFill>
              <a:srgbClr val="7F7F7F"/>
            </a:solidFill>
            <a:ln w="6350" cap="flat" cmpd="sng" algn="ctr">
              <a:noFill/>
              <a:prstDash val="solid"/>
              <a:miter lim="800000"/>
            </a:ln>
            <a:effectLst/>
          </p:spPr>
          <p:txBody>
            <a:bodyPr rtlCol="0" anchor="ctr"/>
            <a:lstStyle/>
            <a:p>
              <a:pPr algn="ctr" defTabSz="914126">
                <a:defRPr/>
              </a:pPr>
              <a:endParaRPr lang="en-US" sz="1799" kern="0">
                <a:solidFill>
                  <a:prstClr val="white"/>
                </a:solidFill>
                <a:latin typeface="Source Sans Pro"/>
              </a:endParaRPr>
            </a:p>
          </p:txBody>
        </p:sp>
        <p:pic>
          <p:nvPicPr>
            <p:cNvPr id="67" name="Graphic 66">
              <a:extLst>
                <a:ext uri="{FF2B5EF4-FFF2-40B4-BE49-F238E27FC236}">
                  <a16:creationId xmlns:a16="http://schemas.microsoft.com/office/drawing/2014/main" id="{22EB32C3-2102-C04F-BE82-1842AEA0A3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900000">
              <a:off x="1607361" y="1537960"/>
              <a:ext cx="66675" cy="571500"/>
            </a:xfrm>
            <a:prstGeom prst="rect">
              <a:avLst/>
            </a:prstGeom>
          </p:spPr>
        </p:pic>
        <p:sp>
          <p:nvSpPr>
            <p:cNvPr id="68" name="Oval 67">
              <a:extLst>
                <a:ext uri="{FF2B5EF4-FFF2-40B4-BE49-F238E27FC236}">
                  <a16:creationId xmlns:a16="http://schemas.microsoft.com/office/drawing/2014/main" id="{3A05230C-48CC-BA4E-8E46-668A6FEA44C3}"/>
                </a:ext>
              </a:extLst>
            </p:cNvPr>
            <p:cNvSpPr/>
            <p:nvPr/>
          </p:nvSpPr>
          <p:spPr>
            <a:xfrm>
              <a:off x="1665864" y="3789584"/>
              <a:ext cx="370617" cy="370616"/>
            </a:xfrm>
            <a:prstGeom prst="ellipse">
              <a:avLst/>
            </a:prstGeom>
            <a:solidFill>
              <a:srgbClr val="7A9C6B"/>
            </a:solidFill>
            <a:ln w="6350" cap="flat" cmpd="sng" algn="ctr">
              <a:solidFill>
                <a:srgbClr val="5B9BD5"/>
              </a:solidFill>
              <a:prstDash val="solid"/>
              <a:miter lim="800000"/>
            </a:ln>
            <a:effectLst/>
          </p:spPr>
          <p:txBody>
            <a:bodyPr rtlCol="0" anchor="ctr"/>
            <a:lstStyle/>
            <a:p>
              <a:pPr algn="ctr" defTabSz="914126">
                <a:defRPr/>
              </a:pPr>
              <a:endParaRPr lang="en-US" sz="1799" kern="0">
                <a:solidFill>
                  <a:prstClr val="white"/>
                </a:solidFill>
                <a:latin typeface="Source Sans Pro"/>
              </a:endParaRPr>
            </a:p>
          </p:txBody>
        </p:sp>
        <p:pic>
          <p:nvPicPr>
            <p:cNvPr id="69" name="Graphic 68">
              <a:extLst>
                <a:ext uri="{FF2B5EF4-FFF2-40B4-BE49-F238E27FC236}">
                  <a16:creationId xmlns:a16="http://schemas.microsoft.com/office/drawing/2014/main" id="{895AB334-40C7-FA4D-BA37-E288F36C8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5341" y="3279246"/>
              <a:ext cx="57415" cy="492127"/>
            </a:xfrm>
            <a:prstGeom prst="rect">
              <a:avLst/>
            </a:prstGeom>
          </p:spPr>
        </p:pic>
        <p:sp>
          <p:nvSpPr>
            <p:cNvPr id="70" name="Oval 69">
              <a:extLst>
                <a:ext uri="{FF2B5EF4-FFF2-40B4-BE49-F238E27FC236}">
                  <a16:creationId xmlns:a16="http://schemas.microsoft.com/office/drawing/2014/main" id="{C2E4CDA0-8E98-1F47-B9C0-716C4BC51FE6}"/>
                </a:ext>
              </a:extLst>
            </p:cNvPr>
            <p:cNvSpPr/>
            <p:nvPr/>
          </p:nvSpPr>
          <p:spPr>
            <a:xfrm>
              <a:off x="1672230" y="4689693"/>
              <a:ext cx="370617" cy="370616"/>
            </a:xfrm>
            <a:prstGeom prst="ellipse">
              <a:avLst/>
            </a:prstGeom>
            <a:solidFill>
              <a:srgbClr val="AFCEE7"/>
            </a:solidFill>
            <a:ln w="6350" cap="flat" cmpd="sng" algn="ctr">
              <a:solidFill>
                <a:srgbClr val="70AD47"/>
              </a:solidFill>
              <a:prstDash val="solid"/>
              <a:miter lim="800000"/>
            </a:ln>
            <a:effectLst/>
          </p:spPr>
          <p:txBody>
            <a:bodyPr rtlCol="0" anchor="ctr"/>
            <a:lstStyle/>
            <a:p>
              <a:pPr algn="ctr" defTabSz="914126">
                <a:defRPr/>
              </a:pPr>
              <a:endParaRPr lang="en-US" sz="1799" kern="0">
                <a:solidFill>
                  <a:prstClr val="white"/>
                </a:solidFill>
                <a:latin typeface="Source Sans Pro"/>
              </a:endParaRPr>
            </a:p>
          </p:txBody>
        </p:sp>
        <p:pic>
          <p:nvPicPr>
            <p:cNvPr id="71" name="Graphic 70">
              <a:extLst>
                <a:ext uri="{FF2B5EF4-FFF2-40B4-BE49-F238E27FC236}">
                  <a16:creationId xmlns:a16="http://schemas.microsoft.com/office/drawing/2014/main" id="{4D229FA8-EAC8-614A-852F-DCD9B6AAF0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2303590" y="4632419"/>
              <a:ext cx="57415" cy="492127"/>
            </a:xfrm>
            <a:prstGeom prst="rect">
              <a:avLst/>
            </a:prstGeom>
          </p:spPr>
        </p:pic>
        <p:sp>
          <p:nvSpPr>
            <p:cNvPr id="72" name="Oval 71">
              <a:extLst>
                <a:ext uri="{FF2B5EF4-FFF2-40B4-BE49-F238E27FC236}">
                  <a16:creationId xmlns:a16="http://schemas.microsoft.com/office/drawing/2014/main" id="{D1D4FE20-23CE-F148-A27D-B997AA27866E}"/>
                </a:ext>
              </a:extLst>
            </p:cNvPr>
            <p:cNvSpPr/>
            <p:nvPr/>
          </p:nvSpPr>
          <p:spPr>
            <a:xfrm>
              <a:off x="3569732" y="4689693"/>
              <a:ext cx="370617" cy="370616"/>
            </a:xfrm>
            <a:prstGeom prst="ellipse">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p:spPr>
          <p:txBody>
            <a:bodyPr rtlCol="0" anchor="ctr"/>
            <a:lstStyle/>
            <a:p>
              <a:pPr algn="ctr" defTabSz="914126">
                <a:defRPr/>
              </a:pPr>
              <a:endParaRPr lang="en-US" sz="1799" kern="0">
                <a:solidFill>
                  <a:srgbClr val="76996B"/>
                </a:solidFill>
                <a:latin typeface="Source Sans Pro"/>
              </a:endParaRPr>
            </a:p>
          </p:txBody>
        </p:sp>
        <p:pic>
          <p:nvPicPr>
            <p:cNvPr id="73" name="Graphic 72">
              <a:extLst>
                <a:ext uri="{FF2B5EF4-FFF2-40B4-BE49-F238E27FC236}">
                  <a16:creationId xmlns:a16="http://schemas.microsoft.com/office/drawing/2014/main" id="{D83F1A82-9E7C-9B45-868D-CE77DCED54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253566" y="4632419"/>
              <a:ext cx="57415" cy="492127"/>
            </a:xfrm>
            <a:prstGeom prst="rect">
              <a:avLst/>
            </a:prstGeom>
          </p:spPr>
        </p:pic>
        <p:sp>
          <p:nvSpPr>
            <p:cNvPr id="74" name="Oval 73">
              <a:extLst>
                <a:ext uri="{FF2B5EF4-FFF2-40B4-BE49-F238E27FC236}">
                  <a16:creationId xmlns:a16="http://schemas.microsoft.com/office/drawing/2014/main" id="{1AE135DF-3083-174B-ADF5-784B8D2ABC0D}"/>
                </a:ext>
              </a:extLst>
            </p:cNvPr>
            <p:cNvSpPr/>
            <p:nvPr/>
          </p:nvSpPr>
          <p:spPr>
            <a:xfrm>
              <a:off x="4519708" y="4674663"/>
              <a:ext cx="370617" cy="370616"/>
            </a:xfrm>
            <a:prstGeom prst="ellipse">
              <a:avLst/>
            </a:prstGeom>
            <a:solidFill>
              <a:srgbClr val="AFCEE7"/>
            </a:solidFill>
            <a:ln w="6350" cap="flat" cmpd="sng" algn="ctr">
              <a:solidFill>
                <a:srgbClr val="5B9BD5"/>
              </a:solidFill>
              <a:prstDash val="solid"/>
              <a:miter lim="800000"/>
            </a:ln>
            <a:effectLst/>
          </p:spPr>
          <p:txBody>
            <a:bodyPr rtlCol="0" anchor="ctr"/>
            <a:lstStyle/>
            <a:p>
              <a:pPr algn="ctr" defTabSz="914126">
                <a:defRPr/>
              </a:pPr>
              <a:endParaRPr lang="en-US" sz="1799" kern="0">
                <a:solidFill>
                  <a:srgbClr val="76996B"/>
                </a:solidFill>
                <a:latin typeface="Source Sans Pro"/>
              </a:endParaRPr>
            </a:p>
          </p:txBody>
        </p:sp>
        <p:pic>
          <p:nvPicPr>
            <p:cNvPr id="75" name="Graphic 74">
              <a:extLst>
                <a:ext uri="{FF2B5EF4-FFF2-40B4-BE49-F238E27FC236}">
                  <a16:creationId xmlns:a16="http://schemas.microsoft.com/office/drawing/2014/main" id="{025B2D6D-2601-6C44-996A-C7AF6100DA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4203542" y="4617389"/>
              <a:ext cx="57415" cy="492127"/>
            </a:xfrm>
            <a:prstGeom prst="rect">
              <a:avLst/>
            </a:prstGeom>
          </p:spPr>
        </p:pic>
        <p:sp>
          <p:nvSpPr>
            <p:cNvPr id="76" name="Oval 75">
              <a:extLst>
                <a:ext uri="{FF2B5EF4-FFF2-40B4-BE49-F238E27FC236}">
                  <a16:creationId xmlns:a16="http://schemas.microsoft.com/office/drawing/2014/main" id="{8B134FFA-A17D-DC4A-A818-130AE6718088}"/>
                </a:ext>
              </a:extLst>
            </p:cNvPr>
            <p:cNvSpPr/>
            <p:nvPr/>
          </p:nvSpPr>
          <p:spPr>
            <a:xfrm>
              <a:off x="5469134" y="4680895"/>
              <a:ext cx="370617" cy="370616"/>
            </a:xfrm>
            <a:prstGeom prst="ellipse">
              <a:avLst/>
            </a:prstGeom>
            <a:solidFill>
              <a:srgbClr val="AFCEE7"/>
            </a:solidFill>
            <a:ln w="6350" cap="flat" cmpd="sng" algn="ctr">
              <a:solidFill>
                <a:srgbClr val="5B9BD5"/>
              </a:solidFill>
              <a:prstDash val="solid"/>
              <a:miter lim="800000"/>
            </a:ln>
            <a:effectLst/>
          </p:spPr>
          <p:txBody>
            <a:bodyPr rtlCol="0" anchor="ctr"/>
            <a:lstStyle/>
            <a:p>
              <a:pPr algn="ctr" defTabSz="914126">
                <a:defRPr/>
              </a:pPr>
              <a:endParaRPr lang="en-US" sz="1799" kern="0">
                <a:solidFill>
                  <a:srgbClr val="76996B"/>
                </a:solidFill>
                <a:latin typeface="Source Sans Pro"/>
              </a:endParaRPr>
            </a:p>
          </p:txBody>
        </p:sp>
        <p:pic>
          <p:nvPicPr>
            <p:cNvPr id="77" name="Graphic 76">
              <a:extLst>
                <a:ext uri="{FF2B5EF4-FFF2-40B4-BE49-F238E27FC236}">
                  <a16:creationId xmlns:a16="http://schemas.microsoft.com/office/drawing/2014/main" id="{5BECE079-F768-8B41-B567-ADD04085E9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152968" y="4623621"/>
              <a:ext cx="57415" cy="492127"/>
            </a:xfrm>
            <a:prstGeom prst="rect">
              <a:avLst/>
            </a:prstGeom>
          </p:spPr>
        </p:pic>
        <p:sp>
          <p:nvSpPr>
            <p:cNvPr id="78" name="Oval 77">
              <a:extLst>
                <a:ext uri="{FF2B5EF4-FFF2-40B4-BE49-F238E27FC236}">
                  <a16:creationId xmlns:a16="http://schemas.microsoft.com/office/drawing/2014/main" id="{7834EE61-1826-A740-9193-B3AD427D902A}"/>
                </a:ext>
              </a:extLst>
            </p:cNvPr>
            <p:cNvSpPr/>
            <p:nvPr/>
          </p:nvSpPr>
          <p:spPr>
            <a:xfrm>
              <a:off x="6411182" y="4664467"/>
              <a:ext cx="370617" cy="370616"/>
            </a:xfrm>
            <a:prstGeom prst="ellipse">
              <a:avLst/>
            </a:prstGeom>
            <a:solidFill>
              <a:srgbClr val="AFCEE7"/>
            </a:solidFill>
            <a:ln w="6350" cap="flat" cmpd="sng" algn="ctr">
              <a:solidFill>
                <a:srgbClr val="70AD47"/>
              </a:solidFill>
              <a:prstDash val="solid"/>
              <a:miter lim="800000"/>
            </a:ln>
            <a:effectLst/>
          </p:spPr>
          <p:txBody>
            <a:bodyPr rtlCol="0" anchor="ctr"/>
            <a:lstStyle/>
            <a:p>
              <a:pPr algn="ctr" defTabSz="914126">
                <a:defRPr/>
              </a:pPr>
              <a:endParaRPr lang="en-US" sz="1799" kern="0">
                <a:solidFill>
                  <a:srgbClr val="76996B"/>
                </a:solidFill>
                <a:latin typeface="Source Sans Pro"/>
              </a:endParaRPr>
            </a:p>
          </p:txBody>
        </p:sp>
        <p:pic>
          <p:nvPicPr>
            <p:cNvPr id="79" name="Graphic 78">
              <a:extLst>
                <a:ext uri="{FF2B5EF4-FFF2-40B4-BE49-F238E27FC236}">
                  <a16:creationId xmlns:a16="http://schemas.microsoft.com/office/drawing/2014/main" id="{6A4E2FC5-541D-364E-A6D6-C972B876B0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6095016" y="4607193"/>
              <a:ext cx="57415" cy="492127"/>
            </a:xfrm>
            <a:prstGeom prst="rect">
              <a:avLst/>
            </a:prstGeom>
          </p:spPr>
        </p:pic>
      </p:grpSp>
      <p:sp>
        <p:nvSpPr>
          <p:cNvPr id="80" name="Rectangle 79">
            <a:extLst>
              <a:ext uri="{FF2B5EF4-FFF2-40B4-BE49-F238E27FC236}">
                <a16:creationId xmlns:a16="http://schemas.microsoft.com/office/drawing/2014/main" id="{F5C776B2-AC80-BC47-897C-322E61FE40BD}"/>
              </a:ext>
            </a:extLst>
          </p:cNvPr>
          <p:cNvSpPr/>
          <p:nvPr/>
        </p:nvSpPr>
        <p:spPr>
          <a:xfrm>
            <a:off x="372297" y="1526698"/>
            <a:ext cx="1813107" cy="466160"/>
          </a:xfrm>
          <a:prstGeom prst="rect">
            <a:avLst/>
          </a:prstGeom>
        </p:spPr>
        <p:txBody>
          <a:bodyPr wrap="square">
            <a:spAutoFit/>
          </a:bodyPr>
          <a:lstStyle/>
          <a:p>
            <a:pPr defTabSz="914126">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Architecture Runway/ </a:t>
            </a:r>
          </a:p>
          <a:p>
            <a:pPr defTabSz="914126">
              <a:lnSpc>
                <a:spcPct val="7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Platform Improvements</a:t>
            </a:r>
          </a:p>
        </p:txBody>
      </p:sp>
      <p:sp>
        <p:nvSpPr>
          <p:cNvPr id="81" name="Rectangle 80">
            <a:extLst>
              <a:ext uri="{FF2B5EF4-FFF2-40B4-BE49-F238E27FC236}">
                <a16:creationId xmlns:a16="http://schemas.microsoft.com/office/drawing/2014/main" id="{C6EBABFF-879A-084E-8792-C95CAEC4E4D2}"/>
              </a:ext>
            </a:extLst>
          </p:cNvPr>
          <p:cNvSpPr/>
          <p:nvPr/>
        </p:nvSpPr>
        <p:spPr>
          <a:xfrm>
            <a:off x="1473789" y="1016474"/>
            <a:ext cx="1887578" cy="466160"/>
          </a:xfrm>
          <a:prstGeom prst="rect">
            <a:avLst/>
          </a:prstGeom>
        </p:spPr>
        <p:txBody>
          <a:bodyPr wrap="square">
            <a:spAutoFit/>
          </a:bodyPr>
          <a:lstStyle/>
          <a:p>
            <a:pPr defTabSz="914126">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Continuous Strategic </a:t>
            </a:r>
          </a:p>
          <a:p>
            <a:pPr defTabSz="914126">
              <a:lnSpc>
                <a:spcPct val="7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Planning/Rationalization</a:t>
            </a:r>
          </a:p>
        </p:txBody>
      </p:sp>
      <p:sp>
        <p:nvSpPr>
          <p:cNvPr id="82" name="Rectangle 81">
            <a:extLst>
              <a:ext uri="{FF2B5EF4-FFF2-40B4-BE49-F238E27FC236}">
                <a16:creationId xmlns:a16="http://schemas.microsoft.com/office/drawing/2014/main" id="{1F281B89-6B9E-1644-AD23-EEEE7823CBBF}"/>
              </a:ext>
            </a:extLst>
          </p:cNvPr>
          <p:cNvSpPr/>
          <p:nvPr/>
        </p:nvSpPr>
        <p:spPr>
          <a:xfrm>
            <a:off x="2677904" y="1526698"/>
            <a:ext cx="1755457" cy="466160"/>
          </a:xfrm>
          <a:prstGeom prst="rect">
            <a:avLst/>
          </a:prstGeom>
        </p:spPr>
        <p:txBody>
          <a:bodyPr wrap="square">
            <a:spAutoFit/>
          </a:bodyPr>
          <a:lstStyle/>
          <a:p>
            <a:pPr defTabSz="914126">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Business/ Customer </a:t>
            </a:r>
          </a:p>
          <a:p>
            <a:pPr defTabSz="914126">
              <a:lnSpc>
                <a:spcPct val="7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Metrics and Feedback</a:t>
            </a:r>
          </a:p>
        </p:txBody>
      </p:sp>
      <p:sp>
        <p:nvSpPr>
          <p:cNvPr id="83" name="Rectangle 82">
            <a:extLst>
              <a:ext uri="{FF2B5EF4-FFF2-40B4-BE49-F238E27FC236}">
                <a16:creationId xmlns:a16="http://schemas.microsoft.com/office/drawing/2014/main" id="{FF688672-9C8D-734D-A057-819D7A0A3B24}"/>
              </a:ext>
            </a:extLst>
          </p:cNvPr>
          <p:cNvSpPr/>
          <p:nvPr/>
        </p:nvSpPr>
        <p:spPr>
          <a:xfrm>
            <a:off x="2556639" y="2746401"/>
            <a:ext cx="1283601" cy="429236"/>
          </a:xfrm>
          <a:prstGeom prst="rect">
            <a:avLst/>
          </a:prstGeom>
        </p:spPr>
        <p:txBody>
          <a:bodyPr wrap="square">
            <a:spAutoFit/>
          </a:bodyPr>
          <a:lstStyle/>
          <a:p>
            <a:pPr defTabSz="914126">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Operating Committee</a:t>
            </a:r>
          </a:p>
        </p:txBody>
      </p:sp>
      <p:sp>
        <p:nvSpPr>
          <p:cNvPr id="84" name="Rectangle 83">
            <a:extLst>
              <a:ext uri="{FF2B5EF4-FFF2-40B4-BE49-F238E27FC236}">
                <a16:creationId xmlns:a16="http://schemas.microsoft.com/office/drawing/2014/main" id="{C9364101-3F14-2340-9CF7-3D105EEBFC28}"/>
              </a:ext>
            </a:extLst>
          </p:cNvPr>
          <p:cNvSpPr/>
          <p:nvPr/>
        </p:nvSpPr>
        <p:spPr>
          <a:xfrm>
            <a:off x="2556639" y="3590399"/>
            <a:ext cx="1283601" cy="429236"/>
          </a:xfrm>
          <a:prstGeom prst="rect">
            <a:avLst/>
          </a:prstGeom>
        </p:spPr>
        <p:txBody>
          <a:bodyPr wrap="square">
            <a:spAutoFit/>
          </a:bodyPr>
          <a:lstStyle/>
          <a:p>
            <a:pPr defTabSz="311057">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Function Elaboration</a:t>
            </a:r>
          </a:p>
        </p:txBody>
      </p:sp>
      <p:sp>
        <p:nvSpPr>
          <p:cNvPr id="85" name="Rectangle 84">
            <a:extLst>
              <a:ext uri="{FF2B5EF4-FFF2-40B4-BE49-F238E27FC236}">
                <a16:creationId xmlns:a16="http://schemas.microsoft.com/office/drawing/2014/main" id="{888597A8-7B6D-FA45-AEC4-18D75FD563F2}"/>
              </a:ext>
            </a:extLst>
          </p:cNvPr>
          <p:cNvSpPr/>
          <p:nvPr/>
        </p:nvSpPr>
        <p:spPr>
          <a:xfrm>
            <a:off x="2556639" y="4523738"/>
            <a:ext cx="1283601" cy="429236"/>
          </a:xfrm>
          <a:prstGeom prst="rect">
            <a:avLst/>
          </a:prstGeom>
        </p:spPr>
        <p:txBody>
          <a:bodyPr wrap="square">
            <a:spAutoFit/>
          </a:bodyPr>
          <a:lstStyle/>
          <a:p>
            <a:pPr defTabSz="311057">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5 Iteration Planning</a:t>
            </a:r>
          </a:p>
        </p:txBody>
      </p:sp>
      <p:sp>
        <p:nvSpPr>
          <p:cNvPr id="86" name="Rectangle 85">
            <a:extLst>
              <a:ext uri="{FF2B5EF4-FFF2-40B4-BE49-F238E27FC236}">
                <a16:creationId xmlns:a16="http://schemas.microsoft.com/office/drawing/2014/main" id="{591E9FF2-3AC3-7943-9979-A742A224100A}"/>
              </a:ext>
            </a:extLst>
          </p:cNvPr>
          <p:cNvSpPr/>
          <p:nvPr/>
        </p:nvSpPr>
        <p:spPr>
          <a:xfrm rot="19606339">
            <a:off x="3016227" y="6025084"/>
            <a:ext cx="1283601" cy="261542"/>
          </a:xfrm>
          <a:prstGeom prst="rect">
            <a:avLst/>
          </a:prstGeom>
        </p:spPr>
        <p:txBody>
          <a:bodyPr wrap="square">
            <a:spAutoFit/>
          </a:bodyPr>
          <a:lstStyle/>
          <a:p>
            <a:pPr algn="r" defTabSz="311057">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Daily Stand Up</a:t>
            </a:r>
          </a:p>
        </p:txBody>
      </p:sp>
      <p:sp>
        <p:nvSpPr>
          <p:cNvPr id="87" name="Rectangle 86">
            <a:extLst>
              <a:ext uri="{FF2B5EF4-FFF2-40B4-BE49-F238E27FC236}">
                <a16:creationId xmlns:a16="http://schemas.microsoft.com/office/drawing/2014/main" id="{845BDFF5-B8FF-7B47-A3F0-C2A9ED949FB1}"/>
              </a:ext>
            </a:extLst>
          </p:cNvPr>
          <p:cNvSpPr/>
          <p:nvPr/>
        </p:nvSpPr>
        <p:spPr>
          <a:xfrm rot="19606339">
            <a:off x="4984905" y="6025084"/>
            <a:ext cx="1283601" cy="261542"/>
          </a:xfrm>
          <a:prstGeom prst="rect">
            <a:avLst/>
          </a:prstGeom>
        </p:spPr>
        <p:txBody>
          <a:bodyPr wrap="square">
            <a:spAutoFit/>
          </a:bodyPr>
          <a:lstStyle/>
          <a:p>
            <a:pPr algn="r" defTabSz="311057">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Demo/Retro</a:t>
            </a:r>
          </a:p>
        </p:txBody>
      </p:sp>
      <p:sp>
        <p:nvSpPr>
          <p:cNvPr id="88" name="Rectangle 87">
            <a:extLst>
              <a:ext uri="{FF2B5EF4-FFF2-40B4-BE49-F238E27FC236}">
                <a16:creationId xmlns:a16="http://schemas.microsoft.com/office/drawing/2014/main" id="{C2B551C8-35E8-D04D-80AF-4F3B74FB2413}"/>
              </a:ext>
            </a:extLst>
          </p:cNvPr>
          <p:cNvSpPr/>
          <p:nvPr/>
        </p:nvSpPr>
        <p:spPr>
          <a:xfrm rot="19606339">
            <a:off x="5912289" y="6025084"/>
            <a:ext cx="1283601" cy="261542"/>
          </a:xfrm>
          <a:prstGeom prst="rect">
            <a:avLst/>
          </a:prstGeom>
        </p:spPr>
        <p:txBody>
          <a:bodyPr wrap="square">
            <a:spAutoFit/>
          </a:bodyPr>
          <a:lstStyle/>
          <a:p>
            <a:pPr algn="r" defTabSz="311057">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Deploy</a:t>
            </a:r>
          </a:p>
        </p:txBody>
      </p:sp>
      <p:sp>
        <p:nvSpPr>
          <p:cNvPr id="89" name="Rectangle 88">
            <a:extLst>
              <a:ext uri="{FF2B5EF4-FFF2-40B4-BE49-F238E27FC236}">
                <a16:creationId xmlns:a16="http://schemas.microsoft.com/office/drawing/2014/main" id="{9A0838C7-147F-AE41-8827-8F5D0EA43DD1}"/>
              </a:ext>
            </a:extLst>
          </p:cNvPr>
          <p:cNvSpPr/>
          <p:nvPr/>
        </p:nvSpPr>
        <p:spPr>
          <a:xfrm>
            <a:off x="3424695" y="2494137"/>
            <a:ext cx="4866506" cy="904627"/>
          </a:xfrm>
          <a:prstGeom prst="rect">
            <a:avLst/>
          </a:prstGeom>
        </p:spPr>
        <p:txBody>
          <a:bodyPr wrap="square">
            <a:spAutoFit/>
          </a:bodyPr>
          <a:lstStyle/>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pitchFamily="2" charset="0"/>
              </a:rPr>
              <a:t>Product Leaders invested in a successful implementation</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pitchFamily="2" charset="0"/>
              </a:rPr>
              <a:t>Review/Prioritization of functions leveraging Weighted Shortest Job First (WSJF)</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pitchFamily="2" charset="0"/>
              </a:rPr>
              <a:t>Meet Monthly</a:t>
            </a:r>
          </a:p>
        </p:txBody>
      </p:sp>
      <p:sp>
        <p:nvSpPr>
          <p:cNvPr id="90" name="Rectangle 89">
            <a:extLst>
              <a:ext uri="{FF2B5EF4-FFF2-40B4-BE49-F238E27FC236}">
                <a16:creationId xmlns:a16="http://schemas.microsoft.com/office/drawing/2014/main" id="{90435D7E-52B2-F64D-ABA1-0B1DA70013D2}"/>
              </a:ext>
            </a:extLst>
          </p:cNvPr>
          <p:cNvSpPr/>
          <p:nvPr/>
        </p:nvSpPr>
        <p:spPr>
          <a:xfrm>
            <a:off x="3441517" y="3374304"/>
            <a:ext cx="5968331" cy="904627"/>
          </a:xfrm>
          <a:prstGeom prst="rect">
            <a:avLst/>
          </a:prstGeom>
        </p:spPr>
        <p:txBody>
          <a:bodyPr wrap="square" lIns="91416" tIns="45708" rIns="91416" bIns="45708" anchor="t">
            <a:spAutoFit/>
          </a:bodyPr>
          <a:lstStyle/>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a:rPr>
              <a:t>Product owners, analyst, team leads, UX, and architecture</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pitchFamily="2" charset="0"/>
              </a:rPr>
              <a:t>Break down features into functions, discuss business cases, process flows and requirements for functions. Size functions to inform prioritization and planning.</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pitchFamily="2" charset="0"/>
              </a:rPr>
              <a:t>Meet every other week</a:t>
            </a:r>
          </a:p>
        </p:txBody>
      </p:sp>
      <p:sp>
        <p:nvSpPr>
          <p:cNvPr id="91" name="Rectangle 90">
            <a:extLst>
              <a:ext uri="{FF2B5EF4-FFF2-40B4-BE49-F238E27FC236}">
                <a16:creationId xmlns:a16="http://schemas.microsoft.com/office/drawing/2014/main" id="{5D73A07A-EBAE-1942-B058-EB44DC4C0917}"/>
              </a:ext>
            </a:extLst>
          </p:cNvPr>
          <p:cNvSpPr/>
          <p:nvPr/>
        </p:nvSpPr>
        <p:spPr>
          <a:xfrm>
            <a:off x="3436960" y="4405933"/>
            <a:ext cx="5968331" cy="701548"/>
          </a:xfrm>
          <a:prstGeom prst="rect">
            <a:avLst/>
          </a:prstGeom>
        </p:spPr>
        <p:txBody>
          <a:bodyPr wrap="square" lIns="91416" tIns="45708" rIns="91416" bIns="45708" anchor="t">
            <a:spAutoFit/>
          </a:bodyPr>
          <a:lstStyle/>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a:rPr>
              <a:t>Analyst, team leads and UX</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a:rPr>
              <a:t>Plan out functions by release based on sizing, team capacity, and dependencies</a:t>
            </a:r>
          </a:p>
          <a:p>
            <a:pPr marL="171399" indent="-171399" defTabSz="914126">
              <a:lnSpc>
                <a:spcPct val="110000"/>
              </a:lnSpc>
              <a:buFont typeface="Arial" panose="020B0604020202020204" pitchFamily="34" charset="0"/>
              <a:buChar char="•"/>
            </a:pPr>
            <a:r>
              <a:rPr lang="en-US" sz="1200" dirty="0">
                <a:solidFill>
                  <a:srgbClr val="074975"/>
                </a:solidFill>
                <a:latin typeface="Source Sans Pro"/>
                <a:ea typeface="Roboto"/>
              </a:rPr>
              <a:t>Meet every other week (non-iteration start/end week)</a:t>
            </a:r>
          </a:p>
        </p:txBody>
      </p:sp>
      <p:sp>
        <p:nvSpPr>
          <p:cNvPr id="92" name="Rounded Rectangle 91">
            <a:extLst>
              <a:ext uri="{FF2B5EF4-FFF2-40B4-BE49-F238E27FC236}">
                <a16:creationId xmlns:a16="http://schemas.microsoft.com/office/drawing/2014/main" id="{FC51BCCA-D092-8C49-BD5C-42D88D858D75}"/>
              </a:ext>
            </a:extLst>
          </p:cNvPr>
          <p:cNvSpPr/>
          <p:nvPr/>
        </p:nvSpPr>
        <p:spPr bwMode="auto">
          <a:xfrm>
            <a:off x="5273135" y="955332"/>
            <a:ext cx="6523112" cy="888523"/>
          </a:xfrm>
          <a:prstGeom prst="roundRect">
            <a:avLst/>
          </a:prstGeom>
        </p:spPr>
        <p:txBody>
          <a:bodyPr wrap="square" anchor="ctr">
            <a:spAutoFit/>
          </a:bodyPr>
          <a:lstStyle/>
          <a:p>
            <a:pPr defTabSz="914126" fontAlgn="base">
              <a:lnSpc>
                <a:spcPct val="110000"/>
              </a:lnSpc>
              <a:spcBef>
                <a:spcPct val="0"/>
              </a:spcBef>
            </a:pPr>
            <a:r>
              <a:rPr lang="en-US" sz="1400" dirty="0">
                <a:solidFill>
                  <a:prstClr val="black"/>
                </a:solidFill>
                <a:latin typeface="Source Sans Pro"/>
                <a:ea typeface="Roboto" pitchFamily="2" charset="0"/>
              </a:rPr>
              <a:t>Work is continuously prioritized and planned flowing to the delivery team for elaboration and execution. The process has feedback loops to ensure adjustments can be made based on what provides the most business value.</a:t>
            </a:r>
          </a:p>
        </p:txBody>
      </p:sp>
      <p:sp>
        <p:nvSpPr>
          <p:cNvPr id="93" name="Rectangle 92">
            <a:extLst>
              <a:ext uri="{FF2B5EF4-FFF2-40B4-BE49-F238E27FC236}">
                <a16:creationId xmlns:a16="http://schemas.microsoft.com/office/drawing/2014/main" id="{5B6ACE2F-2352-714A-9B99-77C3C408C8C5}"/>
              </a:ext>
            </a:extLst>
          </p:cNvPr>
          <p:cNvSpPr/>
          <p:nvPr/>
        </p:nvSpPr>
        <p:spPr>
          <a:xfrm rot="19606339">
            <a:off x="1042137" y="5941237"/>
            <a:ext cx="1283601" cy="429236"/>
          </a:xfrm>
          <a:prstGeom prst="rect">
            <a:avLst/>
          </a:prstGeom>
        </p:spPr>
        <p:txBody>
          <a:bodyPr wrap="square">
            <a:spAutoFit/>
          </a:bodyPr>
          <a:lstStyle/>
          <a:p>
            <a:pPr algn="r" defTabSz="311057">
              <a:lnSpc>
                <a:spcPct val="90000"/>
              </a:lnSpc>
              <a:spcBef>
                <a:spcPct val="0"/>
              </a:spcBef>
              <a:spcAft>
                <a:spcPct val="35000"/>
              </a:spcAft>
            </a:pPr>
            <a:r>
              <a:rPr lang="en-US" sz="1200" dirty="0">
                <a:solidFill>
                  <a:prstClr val="black">
                    <a:lumMod val="75000"/>
                    <a:lumOff val="25000"/>
                  </a:prstClr>
                </a:solidFill>
                <a:latin typeface="Source Sans Pro"/>
                <a:ea typeface="Roboto" pitchFamily="2" charset="0"/>
                <a:cs typeface="Open Sans" panose="020B0606030504020204" pitchFamily="34" charset="0"/>
              </a:rPr>
              <a:t>Story Elaboration</a:t>
            </a:r>
          </a:p>
        </p:txBody>
      </p:sp>
      <p:sp>
        <p:nvSpPr>
          <p:cNvPr id="94" name="Rectangle 93">
            <a:extLst>
              <a:ext uri="{FF2B5EF4-FFF2-40B4-BE49-F238E27FC236}">
                <a16:creationId xmlns:a16="http://schemas.microsoft.com/office/drawing/2014/main" id="{2DB8C9C6-0CF0-2946-A883-F372F6B7619D}"/>
              </a:ext>
            </a:extLst>
          </p:cNvPr>
          <p:cNvSpPr/>
          <p:nvPr/>
        </p:nvSpPr>
        <p:spPr>
          <a:xfrm rot="19606339">
            <a:off x="1969502" y="6057786"/>
            <a:ext cx="1402927" cy="261542"/>
          </a:xfrm>
          <a:prstGeom prst="rect">
            <a:avLst/>
          </a:prstGeom>
        </p:spPr>
        <p:txBody>
          <a:bodyPr wrap="square">
            <a:spAutoFit/>
          </a:bodyPr>
          <a:lstStyle/>
          <a:p>
            <a:pPr algn="r" defTabSz="311057">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Iteration Planning</a:t>
            </a:r>
          </a:p>
        </p:txBody>
      </p:sp>
      <p:sp>
        <p:nvSpPr>
          <p:cNvPr id="95" name="Rectangle 94">
            <a:extLst>
              <a:ext uri="{FF2B5EF4-FFF2-40B4-BE49-F238E27FC236}">
                <a16:creationId xmlns:a16="http://schemas.microsoft.com/office/drawing/2014/main" id="{2D967ABE-B2B0-D24A-9885-FB4A657707E5}"/>
              </a:ext>
            </a:extLst>
          </p:cNvPr>
          <p:cNvSpPr/>
          <p:nvPr/>
        </p:nvSpPr>
        <p:spPr>
          <a:xfrm rot="19606339">
            <a:off x="3943610" y="6056303"/>
            <a:ext cx="1397515" cy="261542"/>
          </a:xfrm>
          <a:prstGeom prst="rect">
            <a:avLst/>
          </a:prstGeom>
        </p:spPr>
        <p:txBody>
          <a:bodyPr wrap="square">
            <a:spAutoFit/>
          </a:bodyPr>
          <a:lstStyle/>
          <a:p>
            <a:pPr algn="r" defTabSz="311057">
              <a:lnSpc>
                <a:spcPct val="90000"/>
              </a:lnSpc>
              <a:spcBef>
                <a:spcPct val="0"/>
              </a:spcBef>
              <a:spcAft>
                <a:spcPct val="35000"/>
              </a:spcAft>
            </a:pPr>
            <a:r>
              <a:rPr lang="en-US" sz="1200">
                <a:solidFill>
                  <a:prstClr val="black">
                    <a:lumMod val="75000"/>
                    <a:lumOff val="25000"/>
                  </a:prstClr>
                </a:solidFill>
                <a:latin typeface="Source Sans Pro"/>
                <a:ea typeface="Roboto" pitchFamily="2" charset="0"/>
                <a:cs typeface="Open Sans" panose="020B0606030504020204" pitchFamily="34" charset="0"/>
              </a:rPr>
              <a:t>Story Acceptance</a:t>
            </a:r>
          </a:p>
        </p:txBody>
      </p:sp>
    </p:spTree>
    <p:extLst>
      <p:ext uri="{BB962C8B-B14F-4D97-AF65-F5344CB8AC3E}">
        <p14:creationId xmlns:p14="http://schemas.microsoft.com/office/powerpoint/2010/main" val="95228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90AB-A67F-C14B-BEAD-7C9F7B53210E}"/>
              </a:ext>
            </a:extLst>
          </p:cNvPr>
          <p:cNvSpPr>
            <a:spLocks noGrp="1"/>
          </p:cNvSpPr>
          <p:nvPr>
            <p:ph type="title"/>
          </p:nvPr>
        </p:nvSpPr>
        <p:spPr/>
        <p:txBody>
          <a:bodyPr/>
          <a:lstStyle/>
          <a:p>
            <a:r>
              <a:rPr lang="en-US" dirty="0"/>
              <a:t>Monthly Ceremony Calendar – Program &amp; Team</a:t>
            </a:r>
          </a:p>
        </p:txBody>
      </p:sp>
      <p:sp>
        <p:nvSpPr>
          <p:cNvPr id="15" name="TextBox 14">
            <a:extLst>
              <a:ext uri="{FF2B5EF4-FFF2-40B4-BE49-F238E27FC236}">
                <a16:creationId xmlns:a16="http://schemas.microsoft.com/office/drawing/2014/main" id="{DA2DC453-4C65-FA40-AF1C-6AC0C727B4FC}"/>
              </a:ext>
            </a:extLst>
          </p:cNvPr>
          <p:cNvSpPr txBox="1"/>
          <p:nvPr/>
        </p:nvSpPr>
        <p:spPr>
          <a:xfrm>
            <a:off x="242295" y="1439974"/>
            <a:ext cx="2494049" cy="4652697"/>
          </a:xfrm>
          <a:prstGeom prst="rect">
            <a:avLst/>
          </a:prstGeom>
          <a:noFill/>
          <a:scene3d>
            <a:camera prst="orthographicFront"/>
            <a:lightRig rig="threePt" dir="t"/>
          </a:scene3d>
          <a:sp3d>
            <a:bevelT/>
          </a:sp3d>
        </p:spPr>
        <p:txBody>
          <a:bodyPr wrap="square" rtlCol="0">
            <a:spAutoFit/>
          </a:bodyPr>
          <a:lstStyle/>
          <a:p>
            <a:pPr defTabSz="913852">
              <a:spcBef>
                <a:spcPts val="300"/>
              </a:spcBef>
              <a:spcAft>
                <a:spcPts val="300"/>
              </a:spcAft>
            </a:pPr>
            <a:r>
              <a:rPr lang="en-US" sz="1050" b="1" dirty="0">
                <a:solidFill>
                  <a:prstClr val="black">
                    <a:lumMod val="75000"/>
                    <a:lumOff val="25000"/>
                  </a:prstClr>
                </a:solidFill>
                <a:latin typeface="Source Sans Pro SemiBold"/>
                <a:ea typeface="Roboto" panose="02000000000000000000" pitchFamily="2" charset="0"/>
                <a:cs typeface="Calibri" panose="020F0502020204030204" pitchFamily="34" charset="0"/>
              </a:rPr>
              <a:t>Guidelines</a:t>
            </a:r>
          </a:p>
          <a:p>
            <a:pPr marL="171348" indent="-171348" defTabSz="913852">
              <a:spcBef>
                <a:spcPts val="300"/>
              </a:spcBef>
              <a:spcAft>
                <a:spcPts val="300"/>
              </a:spcAft>
              <a:buFont typeface="Arial" panose="020B0604020202020204" pitchFamily="34" charset="0"/>
              <a:buChar char="•"/>
            </a:pPr>
            <a:r>
              <a:rPr lang="en-US" sz="1000" dirty="0">
                <a:solidFill>
                  <a:srgbClr val="57565A"/>
                </a:solidFill>
                <a:latin typeface="Source Sans Pro"/>
                <a:ea typeface="Roboto" panose="02000000000000000000" pitchFamily="2" charset="0"/>
                <a:cs typeface="Calibri" panose="020F0502020204030204" pitchFamily="34" charset="0"/>
              </a:rPr>
              <a:t>Allocate team capacity to include these planning routines</a:t>
            </a:r>
          </a:p>
          <a:p>
            <a:pPr marL="171348" indent="-171348" defTabSz="913852">
              <a:spcBef>
                <a:spcPts val="300"/>
              </a:spcBef>
              <a:spcAft>
                <a:spcPts val="300"/>
              </a:spcAft>
              <a:buFont typeface="Arial" panose="020B0604020202020204" pitchFamily="34" charset="0"/>
              <a:buChar char="•"/>
            </a:pPr>
            <a:r>
              <a:rPr lang="en-US" sz="1000" dirty="0">
                <a:solidFill>
                  <a:srgbClr val="57565A"/>
                </a:solidFill>
                <a:latin typeface="Source Sans Pro"/>
                <a:ea typeface="Roboto" panose="02000000000000000000" pitchFamily="2" charset="0"/>
                <a:cs typeface="Calibri" panose="020F0502020204030204" pitchFamily="34" charset="0"/>
              </a:rPr>
              <a:t>Limit total meeting time to 5 hours per week for Team layer leaders</a:t>
            </a:r>
          </a:p>
          <a:p>
            <a:pPr marL="171348" indent="-171348" defTabSz="913852">
              <a:spcBef>
                <a:spcPts val="300"/>
              </a:spcBef>
              <a:spcAft>
                <a:spcPts val="300"/>
              </a:spcAft>
              <a:buFont typeface="Arial" panose="020B0604020202020204" pitchFamily="34" charset="0"/>
              <a:buChar char="•"/>
            </a:pPr>
            <a:r>
              <a:rPr lang="en-US" sz="1000" dirty="0">
                <a:solidFill>
                  <a:srgbClr val="57565A"/>
                </a:solidFill>
                <a:latin typeface="Source Sans Pro"/>
                <a:ea typeface="Roboto" panose="02000000000000000000" pitchFamily="2" charset="0"/>
                <a:cs typeface="Calibri" panose="020F0502020204030204" pitchFamily="34" charset="0"/>
              </a:rPr>
              <a:t>Whenever possible, create “no meeting” blocks by stacking &amp; consolidating team routines</a:t>
            </a:r>
          </a:p>
          <a:p>
            <a:pPr defTabSz="913852">
              <a:spcBef>
                <a:spcPts val="300"/>
              </a:spcBef>
              <a:spcAft>
                <a:spcPts val="300"/>
              </a:spcAft>
            </a:pPr>
            <a:endParaRPr lang="en-US" sz="1050" b="1" dirty="0">
              <a:solidFill>
                <a:srgbClr val="57565A"/>
              </a:solidFill>
              <a:latin typeface="Source Sans Pro"/>
              <a:ea typeface="Roboto" panose="02000000000000000000" pitchFamily="2" charset="0"/>
              <a:cs typeface="Calibri" panose="020F0502020204030204" pitchFamily="34" charset="0"/>
            </a:endParaRPr>
          </a:p>
          <a:p>
            <a:pPr defTabSz="913852">
              <a:spcBef>
                <a:spcPts val="300"/>
              </a:spcBef>
              <a:spcAft>
                <a:spcPts val="300"/>
              </a:spcAft>
            </a:pPr>
            <a:r>
              <a:rPr lang="en-US" sz="1050" b="1" dirty="0">
                <a:solidFill>
                  <a:prstClr val="black">
                    <a:lumMod val="75000"/>
                    <a:lumOff val="25000"/>
                  </a:prstClr>
                </a:solidFill>
                <a:latin typeface="Source Sans Pro SemiBold"/>
                <a:ea typeface="Roboto" panose="02000000000000000000" pitchFamily="2" charset="0"/>
                <a:cs typeface="Calibri" panose="020F0502020204030204" pitchFamily="34" charset="0"/>
              </a:rPr>
              <a:t>Notes &amp; Recommendations</a:t>
            </a:r>
          </a:p>
          <a:p>
            <a:pPr marL="171348" indent="-171348" defTabSz="913852">
              <a:spcBef>
                <a:spcPts val="300"/>
              </a:spcBef>
              <a:spcAft>
                <a:spcPts val="300"/>
              </a:spcAft>
              <a:buFont typeface="Roboto" panose="02000000000000000000" pitchFamily="2" charset="0"/>
              <a:buChar char="+"/>
            </a:pPr>
            <a:r>
              <a:rPr lang="en-US" sz="1000" dirty="0">
                <a:solidFill>
                  <a:srgbClr val="57565A"/>
                </a:solidFill>
                <a:latin typeface="Source Sans Pro"/>
                <a:ea typeface="Roboto" panose="02000000000000000000" pitchFamily="2" charset="0"/>
                <a:cs typeface="Calibri" panose="020F0502020204030204" pitchFamily="34" charset="0"/>
              </a:rPr>
              <a:t>Allow “always on” Function Intake via Product Owner during Op Committee off-weeks</a:t>
            </a:r>
          </a:p>
          <a:p>
            <a:pPr marL="171348" indent="-171348" defTabSz="913852">
              <a:spcBef>
                <a:spcPts val="300"/>
              </a:spcBef>
              <a:spcAft>
                <a:spcPts val="300"/>
              </a:spcAft>
              <a:buFont typeface="Roboto" panose="02000000000000000000" pitchFamily="2" charset="0"/>
              <a:buChar char="*"/>
            </a:pPr>
            <a:r>
              <a:rPr lang="en-US" sz="1000" dirty="0">
                <a:solidFill>
                  <a:srgbClr val="57565A"/>
                </a:solidFill>
                <a:latin typeface="Source Sans Pro"/>
                <a:ea typeface="Roboto" panose="02000000000000000000" pitchFamily="2" charset="0"/>
                <a:cs typeface="Calibri" panose="020F0502020204030204" pitchFamily="34" charset="0"/>
              </a:rPr>
              <a:t>Hold Operating Committee 2x per month while getting established</a:t>
            </a:r>
          </a:p>
          <a:p>
            <a:pPr marL="171348" indent="-171348" defTabSz="913852">
              <a:spcBef>
                <a:spcPts val="300"/>
              </a:spcBef>
              <a:spcAft>
                <a:spcPts val="300"/>
              </a:spcAft>
              <a:buFont typeface="Roboto" panose="02000000000000000000" pitchFamily="2" charset="0"/>
              <a:buChar char="#"/>
            </a:pPr>
            <a:r>
              <a:rPr lang="en-US" sz="1000" dirty="0">
                <a:solidFill>
                  <a:srgbClr val="57565A"/>
                </a:solidFill>
                <a:latin typeface="Source Sans Pro"/>
                <a:ea typeface="Roboto" panose="02000000000000000000" pitchFamily="2" charset="0"/>
                <a:cs typeface="Calibri" panose="020F0502020204030204" pitchFamily="34" charset="0"/>
              </a:rPr>
              <a:t>Replace 5-Iteration Planning with PI Planning 1x per quarter</a:t>
            </a:r>
          </a:p>
          <a:p>
            <a:pPr marL="171348" indent="-171348" defTabSz="913852">
              <a:spcBef>
                <a:spcPts val="300"/>
              </a:spcBef>
              <a:spcAft>
                <a:spcPts val="300"/>
              </a:spcAft>
              <a:buFont typeface="Roboto" panose="02000000000000000000" pitchFamily="2" charset="0"/>
              <a:buChar char="*"/>
            </a:pPr>
            <a:endParaRPr lang="en-US" sz="1000" dirty="0">
              <a:solidFill>
                <a:srgbClr val="57565A"/>
              </a:solidFill>
              <a:latin typeface="Source Sans Pro"/>
              <a:ea typeface="Roboto" panose="02000000000000000000" pitchFamily="2" charset="0"/>
              <a:cs typeface="Calibri" panose="020F0502020204030204" pitchFamily="34" charset="0"/>
            </a:endParaRPr>
          </a:p>
          <a:p>
            <a:pPr defTabSz="913852">
              <a:spcBef>
                <a:spcPts val="300"/>
              </a:spcBef>
              <a:spcAft>
                <a:spcPts val="300"/>
              </a:spcAft>
            </a:pPr>
            <a:r>
              <a:rPr lang="en-US" sz="1000" dirty="0">
                <a:solidFill>
                  <a:prstClr val="black">
                    <a:lumMod val="75000"/>
                    <a:lumOff val="25000"/>
                  </a:prstClr>
                </a:solidFill>
                <a:latin typeface="Source Sans Pro"/>
                <a:ea typeface="Roboto" panose="02000000000000000000" pitchFamily="2" charset="0"/>
                <a:cs typeface="Calibri" panose="020F0502020204030204" pitchFamily="34" charset="0"/>
              </a:rPr>
              <a:t>Routines not shown, each 1x per quarter:</a:t>
            </a:r>
          </a:p>
          <a:p>
            <a:pPr marL="171348" indent="-171348" defTabSz="913852">
              <a:spcBef>
                <a:spcPts val="300"/>
              </a:spcBef>
              <a:spcAft>
                <a:spcPts val="300"/>
              </a:spcAft>
              <a:buFont typeface="Arial" panose="020B0604020202020204" pitchFamily="34" charset="0"/>
              <a:buChar char="•"/>
            </a:pPr>
            <a:r>
              <a:rPr lang="en-US" sz="1000" dirty="0">
                <a:solidFill>
                  <a:srgbClr val="57565A"/>
                </a:solidFill>
                <a:latin typeface="Source Sans Pro"/>
                <a:ea typeface="Roboto" panose="02000000000000000000" pitchFamily="2" charset="0"/>
                <a:cs typeface="Calibri" panose="020F0502020204030204" pitchFamily="34" charset="0"/>
              </a:rPr>
              <a:t>Portfolio Steering Committee</a:t>
            </a:r>
          </a:p>
          <a:p>
            <a:pPr marL="171348" indent="-171348" defTabSz="913852">
              <a:spcBef>
                <a:spcPts val="300"/>
              </a:spcBef>
              <a:spcAft>
                <a:spcPts val="300"/>
              </a:spcAft>
              <a:buFont typeface="Arial" panose="020B0604020202020204" pitchFamily="34" charset="0"/>
              <a:buChar char="•"/>
            </a:pPr>
            <a:r>
              <a:rPr lang="en-US" sz="1000" dirty="0">
                <a:solidFill>
                  <a:srgbClr val="57565A"/>
                </a:solidFill>
                <a:latin typeface="Source Sans Pro"/>
                <a:ea typeface="Roboto" panose="02000000000000000000" pitchFamily="2" charset="0"/>
                <a:cs typeface="Calibri" panose="020F0502020204030204" pitchFamily="34" charset="0"/>
              </a:rPr>
              <a:t>Release Planning</a:t>
            </a:r>
          </a:p>
          <a:p>
            <a:pPr marL="171348" indent="-171348" defTabSz="913852">
              <a:spcBef>
                <a:spcPts val="300"/>
              </a:spcBef>
              <a:spcAft>
                <a:spcPts val="300"/>
              </a:spcAft>
              <a:buFont typeface="Arial" panose="020B0604020202020204" pitchFamily="34" charset="0"/>
              <a:buChar char="•"/>
            </a:pPr>
            <a:r>
              <a:rPr lang="en-US" sz="1000" dirty="0">
                <a:solidFill>
                  <a:srgbClr val="57565A"/>
                </a:solidFill>
                <a:latin typeface="Source Sans Pro"/>
                <a:ea typeface="Roboto" panose="02000000000000000000" pitchFamily="2" charset="0"/>
                <a:cs typeface="Calibri" panose="020F0502020204030204" pitchFamily="34" charset="0"/>
              </a:rPr>
              <a:t>Release Retro</a:t>
            </a:r>
          </a:p>
        </p:txBody>
      </p:sp>
      <p:grpSp>
        <p:nvGrpSpPr>
          <p:cNvPr id="3" name="Group 2">
            <a:extLst>
              <a:ext uri="{FF2B5EF4-FFF2-40B4-BE49-F238E27FC236}">
                <a16:creationId xmlns:a16="http://schemas.microsoft.com/office/drawing/2014/main" id="{8FF611A0-4550-2F4F-BE8E-8FAC022B1C78}"/>
              </a:ext>
            </a:extLst>
          </p:cNvPr>
          <p:cNvGrpSpPr/>
          <p:nvPr/>
        </p:nvGrpSpPr>
        <p:grpSpPr>
          <a:xfrm>
            <a:off x="2946268" y="1063196"/>
            <a:ext cx="8870588" cy="5134646"/>
            <a:chOff x="2450086" y="764408"/>
            <a:chExt cx="8872899" cy="5135983"/>
          </a:xfrm>
        </p:grpSpPr>
        <p:graphicFrame>
          <p:nvGraphicFramePr>
            <p:cNvPr id="14" name="Content Placeholder 4">
              <a:extLst>
                <a:ext uri="{FF2B5EF4-FFF2-40B4-BE49-F238E27FC236}">
                  <a16:creationId xmlns:a16="http://schemas.microsoft.com/office/drawing/2014/main" id="{417E8E5E-E08D-0D40-A818-FF37D0DB8969}"/>
                </a:ext>
              </a:extLst>
            </p:cNvPr>
            <p:cNvGraphicFramePr>
              <a:graphicFrameLocks/>
            </p:cNvGraphicFramePr>
            <p:nvPr/>
          </p:nvGraphicFramePr>
          <p:xfrm>
            <a:off x="2450086" y="764408"/>
            <a:ext cx="8872899" cy="5135983"/>
          </p:xfrm>
          <a:graphic>
            <a:graphicData uri="http://schemas.openxmlformats.org/drawingml/2006/table">
              <a:tbl>
                <a:tblPr firstRow="1" firstCol="1" bandRow="1">
                  <a:tableStyleId>{5C22544A-7EE6-4342-B048-85BDC9FD1C3A}</a:tableStyleId>
                </a:tblPr>
                <a:tblGrid>
                  <a:gridCol w="712517">
                    <a:extLst>
                      <a:ext uri="{9D8B030D-6E8A-4147-A177-3AD203B41FA5}">
                        <a16:colId xmlns:a16="http://schemas.microsoft.com/office/drawing/2014/main" val="3136134572"/>
                      </a:ext>
                    </a:extLst>
                  </a:gridCol>
                  <a:gridCol w="793174">
                    <a:extLst>
                      <a:ext uri="{9D8B030D-6E8A-4147-A177-3AD203B41FA5}">
                        <a16:colId xmlns:a16="http://schemas.microsoft.com/office/drawing/2014/main" val="20000"/>
                      </a:ext>
                    </a:extLst>
                  </a:gridCol>
                  <a:gridCol w="1282151">
                    <a:extLst>
                      <a:ext uri="{9D8B030D-6E8A-4147-A177-3AD203B41FA5}">
                        <a16:colId xmlns:a16="http://schemas.microsoft.com/office/drawing/2014/main" val="20001"/>
                      </a:ext>
                    </a:extLst>
                  </a:gridCol>
                  <a:gridCol w="1441171">
                    <a:extLst>
                      <a:ext uri="{9D8B030D-6E8A-4147-A177-3AD203B41FA5}">
                        <a16:colId xmlns:a16="http://schemas.microsoft.com/office/drawing/2014/main" val="20002"/>
                      </a:ext>
                    </a:extLst>
                  </a:gridCol>
                  <a:gridCol w="1411356">
                    <a:extLst>
                      <a:ext uri="{9D8B030D-6E8A-4147-A177-3AD203B41FA5}">
                        <a16:colId xmlns:a16="http://schemas.microsoft.com/office/drawing/2014/main" val="20003"/>
                      </a:ext>
                    </a:extLst>
                  </a:gridCol>
                  <a:gridCol w="1510748">
                    <a:extLst>
                      <a:ext uri="{9D8B030D-6E8A-4147-A177-3AD203B41FA5}">
                        <a16:colId xmlns:a16="http://schemas.microsoft.com/office/drawing/2014/main" val="20004"/>
                      </a:ext>
                    </a:extLst>
                  </a:gridCol>
                  <a:gridCol w="1123122">
                    <a:extLst>
                      <a:ext uri="{9D8B030D-6E8A-4147-A177-3AD203B41FA5}">
                        <a16:colId xmlns:a16="http://schemas.microsoft.com/office/drawing/2014/main" val="20005"/>
                      </a:ext>
                    </a:extLst>
                  </a:gridCol>
                  <a:gridCol w="596349">
                    <a:extLst>
                      <a:ext uri="{9D8B030D-6E8A-4147-A177-3AD203B41FA5}">
                        <a16:colId xmlns:a16="http://schemas.microsoft.com/office/drawing/2014/main" val="20006"/>
                      </a:ext>
                    </a:extLst>
                  </a:gridCol>
                </a:tblGrid>
                <a:tr h="449806">
                  <a:tc>
                    <a:txBody>
                      <a:bodyPr/>
                      <a:lstStyle/>
                      <a:p>
                        <a:pPr algn="r"/>
                        <a:endParaRPr lang="en-US" sz="1200" b="0" cap="all" spc="-20" baseline="0">
                          <a:solidFill>
                            <a:schemeClr val="bg1"/>
                          </a:solidFill>
                          <a:latin typeface="+mn-lt"/>
                          <a:ea typeface="Roboto Light" panose="02000000000000000000" pitchFamily="2" charset="0"/>
                          <a:cs typeface="Calibri" panose="020F0502020204030204" pitchFamily="34" charset="0"/>
                        </a:endParaRPr>
                      </a:p>
                    </a:txBody>
                    <a:tcPr marL="121888" marR="121888" marT="60944" marB="609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cap="none" spc="-20" baseline="0" dirty="0">
                            <a:solidFill>
                              <a:schemeClr val="bg1"/>
                            </a:solidFill>
                            <a:latin typeface="+mn-lt"/>
                            <a:ea typeface="Roboto Light" panose="02000000000000000000" pitchFamily="2" charset="0"/>
                            <a:cs typeface="Calibri Light" panose="020F0302020204030204" pitchFamily="34" charset="0"/>
                          </a:rPr>
                          <a:t>Op Model Layer</a:t>
                        </a:r>
                      </a:p>
                    </a:txBody>
                    <a:tcPr marL="121888" marR="121888" marT="60944" marB="60944"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B9C6B"/>
                      </a:solidFill>
                    </a:tcPr>
                  </a:tc>
                  <a:tc>
                    <a:txBody>
                      <a:bodyPr/>
                      <a:lstStyle/>
                      <a:p>
                        <a:pPr algn="ctr"/>
                        <a:r>
                          <a:rPr lang="en-US" sz="1100" b="1" cap="all" spc="-20" baseline="0" dirty="0">
                            <a:solidFill>
                              <a:schemeClr val="bg1"/>
                            </a:solidFill>
                            <a:latin typeface="+mn-lt"/>
                            <a:ea typeface="Roboto Light" panose="02000000000000000000" pitchFamily="2" charset="0"/>
                            <a:cs typeface="Calibri Light" panose="020F0302020204030204" pitchFamily="34" charset="0"/>
                          </a:rPr>
                          <a:t>Monday</a:t>
                        </a:r>
                      </a:p>
                    </a:txBody>
                    <a:tcPr marL="121888" marR="121888" marT="60944" marB="609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B9C6B"/>
                      </a:solidFill>
                    </a:tcPr>
                  </a:tc>
                  <a:tc>
                    <a:txBody>
                      <a:bodyPr/>
                      <a:lstStyle/>
                      <a:p>
                        <a:pPr algn="ctr"/>
                        <a:r>
                          <a:rPr lang="en-US" sz="1100" b="1" cap="all" spc="-20" baseline="0">
                            <a:solidFill>
                              <a:schemeClr val="bg1"/>
                            </a:solidFill>
                            <a:latin typeface="+mn-lt"/>
                            <a:ea typeface="Roboto Light" panose="02000000000000000000" pitchFamily="2" charset="0"/>
                            <a:cs typeface="Calibri Light" panose="020F0302020204030204" pitchFamily="34" charset="0"/>
                          </a:rPr>
                          <a:t>Tuesday</a:t>
                        </a:r>
                      </a:p>
                    </a:txBody>
                    <a:tcPr marL="121888" marR="121888" marT="60944" marB="609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B9C6B"/>
                      </a:solidFill>
                    </a:tcPr>
                  </a:tc>
                  <a:tc>
                    <a:txBody>
                      <a:bodyPr/>
                      <a:lstStyle/>
                      <a:p>
                        <a:pPr algn="ctr"/>
                        <a:r>
                          <a:rPr lang="en-US" sz="1100" b="1" cap="all" spc="-20" baseline="0">
                            <a:solidFill>
                              <a:schemeClr val="bg1"/>
                            </a:solidFill>
                            <a:latin typeface="+mn-lt"/>
                            <a:ea typeface="Roboto Light" panose="02000000000000000000" pitchFamily="2" charset="0"/>
                            <a:cs typeface="Calibri Light" panose="020F0302020204030204" pitchFamily="34" charset="0"/>
                          </a:rPr>
                          <a:t>Wednesday</a:t>
                        </a:r>
                      </a:p>
                    </a:txBody>
                    <a:tcPr marL="121888" marR="121888" marT="60944" marB="609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B9C6B"/>
                      </a:solidFill>
                    </a:tcPr>
                  </a:tc>
                  <a:tc>
                    <a:txBody>
                      <a:bodyPr/>
                      <a:lstStyle/>
                      <a:p>
                        <a:pPr algn="ctr"/>
                        <a:r>
                          <a:rPr lang="en-US" sz="1100" b="1" cap="all" spc="-20" baseline="0" dirty="0">
                            <a:solidFill>
                              <a:schemeClr val="bg1"/>
                            </a:solidFill>
                            <a:latin typeface="+mn-lt"/>
                            <a:ea typeface="Roboto Light" panose="02000000000000000000" pitchFamily="2" charset="0"/>
                            <a:cs typeface="Calibri Light" panose="020F0302020204030204" pitchFamily="34" charset="0"/>
                          </a:rPr>
                          <a:t>Thursday</a:t>
                        </a:r>
                      </a:p>
                    </a:txBody>
                    <a:tcPr marL="121888" marR="121888" marT="60944" marB="609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B9C6B"/>
                      </a:solidFill>
                    </a:tcPr>
                  </a:tc>
                  <a:tc>
                    <a:txBody>
                      <a:bodyPr/>
                      <a:lstStyle/>
                      <a:p>
                        <a:pPr algn="ctr"/>
                        <a:r>
                          <a:rPr lang="en-US" sz="1100" b="1" cap="all" spc="-20" baseline="0" dirty="0">
                            <a:solidFill>
                              <a:schemeClr val="bg1"/>
                            </a:solidFill>
                            <a:latin typeface="+mn-lt"/>
                            <a:ea typeface="Roboto Light" panose="02000000000000000000" pitchFamily="2" charset="0"/>
                            <a:cs typeface="Calibri Light" panose="020F0302020204030204" pitchFamily="34" charset="0"/>
                          </a:rPr>
                          <a:t>Friday</a:t>
                        </a:r>
                      </a:p>
                    </a:txBody>
                    <a:tcPr marL="121888" marR="121888" marT="60944" marB="609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B9C6B"/>
                      </a:solidFill>
                    </a:tcPr>
                  </a:tc>
                  <a:tc>
                    <a:txBody>
                      <a:bodyPr/>
                      <a:lstStyle/>
                      <a:p>
                        <a:pPr algn="ctr"/>
                        <a:r>
                          <a:rPr lang="en-US" sz="1100" b="1" cap="all" spc="-20" baseline="0" dirty="0">
                            <a:solidFill>
                              <a:schemeClr val="bg1"/>
                            </a:solidFill>
                            <a:latin typeface="+mn-lt"/>
                            <a:ea typeface="Roboto Light" panose="02000000000000000000" pitchFamily="2" charset="0"/>
                            <a:cs typeface="Calibri Light" panose="020F0302020204030204" pitchFamily="34" charset="0"/>
                          </a:rPr>
                          <a:t>Sat / Sun</a:t>
                        </a:r>
                      </a:p>
                    </a:txBody>
                    <a:tcPr marL="121888" marR="121888" marT="60944" marB="60944" anchor="ctr">
                      <a:lnL w="12700" cap="flat" cmpd="sng" algn="ctr">
                        <a:noFill/>
                        <a:prstDash val="solid"/>
                        <a:round/>
                        <a:headEnd type="none" w="med" len="med"/>
                        <a:tailEnd type="none" w="med" len="med"/>
                      </a:lnL>
                      <a:lnR w="317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tx1">
                          <a:lumMod val="60000"/>
                          <a:lumOff val="40000"/>
                        </a:schemeClr>
                      </a:solidFill>
                    </a:tcPr>
                  </a:tc>
                  <a:extLst>
                    <a:ext uri="{0D108BD9-81ED-4DB2-BD59-A6C34878D82A}">
                      <a16:rowId xmlns:a16="http://schemas.microsoft.com/office/drawing/2014/main" val="10001"/>
                    </a:ext>
                  </a:extLst>
                </a:tr>
                <a:tr h="269871">
                  <a:tc rowSpan="3">
                    <a:txBody>
                      <a:bodyPr/>
                      <a:lstStyle/>
                      <a:p>
                        <a:pPr algn="ctr"/>
                        <a:r>
                          <a:rPr lang="en-US" sz="1200" b="1" spc="-20" dirty="0">
                            <a:solidFill>
                              <a:schemeClr val="tx1"/>
                            </a:solidFill>
                            <a:latin typeface="+mn-lt"/>
                            <a:ea typeface="Roboto" panose="02000000000000000000" pitchFamily="2" charset="0"/>
                            <a:cs typeface="Calibri" panose="020F0502020204030204" pitchFamily="34" charset="0"/>
                          </a:rPr>
                          <a:t>Week 1</a:t>
                        </a:r>
                      </a:p>
                    </a:txBody>
                    <a:tcPr marL="121888" marR="121888" marT="60944" marB="60944" anchor="ctr">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algn="r"/>
                        <a:endParaRPr lang="en-US" sz="1000" b="1" spc="-20">
                          <a:solidFill>
                            <a:schemeClr val="tx1"/>
                          </a:solidFill>
                          <a:latin typeface="+mn-lt"/>
                          <a:ea typeface="Roboto Light"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2</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3</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4</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5</a:t>
                        </a: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ctr"/>
                        <a:r>
                          <a:rPr lang="en-US" sz="1000" b="0" spc="-20" dirty="0">
                            <a:solidFill>
                              <a:schemeClr val="tx1"/>
                            </a:solidFill>
                            <a:latin typeface="+mn-lt"/>
                            <a:ea typeface="Roboto Light" panose="02000000000000000000" pitchFamily="2" charset="0"/>
                            <a:cs typeface="Calibri" panose="020F0502020204030204" pitchFamily="34" charset="0"/>
                          </a:rPr>
                          <a:t>6/7</a:t>
                        </a: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10002"/>
                    </a:ext>
                  </a:extLst>
                </a:tr>
                <a:tr h="359776">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r>
                          <a:rPr lang="en-US" sz="1000" b="1" spc="-20" dirty="0">
                            <a:solidFill>
                              <a:schemeClr val="tx1"/>
                            </a:solidFill>
                            <a:latin typeface="+mn-lt"/>
                            <a:ea typeface="Roboto" panose="02000000000000000000" pitchFamily="2" charset="0"/>
                            <a:cs typeface="Calibri" panose="020F0502020204030204" pitchFamily="34" charset="0"/>
                          </a:rPr>
                          <a:t>Program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r>
                          <a:rPr lang="en-US" sz="1000" b="0" spc="-20" dirty="0">
                            <a:solidFill>
                              <a:schemeClr val="tx1"/>
                            </a:solidFill>
                            <a:latin typeface="+mn-lt"/>
                            <a:ea typeface="Roboto" panose="02000000000000000000" pitchFamily="2" charset="0"/>
                            <a:cs typeface="Calibri" panose="020F0502020204030204" pitchFamily="34" charset="0"/>
                          </a:rPr>
                          <a:t>Function Intake </a:t>
                        </a:r>
                        <a:r>
                          <a:rPr lang="en-US" sz="1000" b="0" spc="-20" baseline="30000" dirty="0">
                            <a:solidFill>
                              <a:schemeClr val="tx1"/>
                            </a:solidFill>
                            <a:latin typeface="+mn-lt"/>
                            <a:ea typeface="Roboto" panose="02000000000000000000" pitchFamily="2" charset="0"/>
                            <a:cs typeface="Calibri" panose="020F0502020204030204" pitchFamily="34" charset="0"/>
                          </a:rPr>
                          <a:t>+</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marL="0" algn="l" defTabSz="1219170" rtl="0" eaLnBrk="1" latinLnBrk="0" hangingPunct="1"/>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marL="0" algn="l" defTabSz="1219170" rtl="0" eaLnBrk="1" latinLnBrk="0" hangingPunct="1"/>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marL="0" algn="ctr" defTabSz="1219170" rtl="0" eaLnBrk="1" latinLnBrk="0" hangingPunct="1"/>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10003"/>
                    </a:ext>
                  </a:extLst>
                </a:tr>
                <a:tr h="471420">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r>
                          <a:rPr lang="en-US" sz="1000" b="1" spc="-20" dirty="0">
                            <a:solidFill>
                              <a:schemeClr val="tx1"/>
                            </a:solidFill>
                            <a:latin typeface="+mn-lt"/>
                            <a:ea typeface="Roboto" panose="02000000000000000000" pitchFamily="2" charset="0"/>
                            <a:cs typeface="Calibri" panose="020F0502020204030204" pitchFamily="34" charset="0"/>
                          </a:rPr>
                          <a:t>Team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spc="-20" dirty="0">
                            <a:solidFill>
                              <a:schemeClr val="tx1"/>
                            </a:solidFill>
                            <a:latin typeface="+mn-lt"/>
                            <a:ea typeface="Roboto" panose="02000000000000000000" pitchFamily="2" charset="0"/>
                            <a:cs typeface="Calibri" panose="020F0502020204030204" pitchFamily="34" charset="0"/>
                          </a:rPr>
                          <a:t>Story Elaboration</a:t>
                        </a:r>
                      </a:p>
                      <a:p>
                        <a:pPr algn="l"/>
                        <a:endParaRPr lang="en-US" sz="1000" b="0" spc="-20" dirty="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spc="-20">
                            <a:solidFill>
                              <a:schemeClr val="tx1"/>
                            </a:solidFill>
                            <a:latin typeface="+mn-lt"/>
                            <a:ea typeface="Roboto" panose="02000000000000000000" pitchFamily="2" charset="0"/>
                            <a:cs typeface="Calibri" panose="020F0502020204030204" pitchFamily="34" charset="0"/>
                          </a:rPr>
                          <a:t>End of Iteration</a:t>
                        </a:r>
                      </a:p>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spc="-20">
                            <a:solidFill>
                              <a:schemeClr val="tx1"/>
                            </a:solidFill>
                            <a:latin typeface="+mn-lt"/>
                            <a:ea typeface="Roboto" panose="02000000000000000000" pitchFamily="2" charset="0"/>
                            <a:cs typeface="Calibri" panose="020F0502020204030204" pitchFamily="34" charset="0"/>
                          </a:rPr>
                          <a:t>Demo/Retro</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spc="-20">
                            <a:solidFill>
                              <a:schemeClr val="tx1"/>
                            </a:solidFill>
                            <a:latin typeface="+mn-lt"/>
                            <a:ea typeface="Roboto" panose="02000000000000000000" pitchFamily="2" charset="0"/>
                            <a:cs typeface="Calibri" panose="020F0502020204030204" pitchFamily="34" charset="0"/>
                          </a:rPr>
                          <a:t>Iteration Planning</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spc="-20">
                            <a:solidFill>
                              <a:schemeClr val="tx1"/>
                            </a:solidFill>
                            <a:latin typeface="+mn-lt"/>
                            <a:ea typeface="Roboto" panose="02000000000000000000" pitchFamily="2" charset="0"/>
                            <a:cs typeface="Calibri" panose="020F0502020204030204" pitchFamily="34" charset="0"/>
                          </a:rPr>
                          <a:t>Story </a:t>
                        </a:r>
                        <a:r>
                          <a:rPr lang="en-US" sz="1000" b="0" spc="-20">
                            <a:solidFill>
                              <a:schemeClr val="tx1"/>
                            </a:solidFill>
                            <a:latin typeface="+mn-lt"/>
                            <a:ea typeface="Roboto" panose="02000000000000000000" pitchFamily="2" charset="0"/>
                            <a:cs typeface="Calibri" panose="020F0502020204030204" pitchFamily="34" charset="0"/>
                          </a:rPr>
                          <a:t>Elaboration</a:t>
                        </a:r>
                        <a:endParaRPr lang="en-US" sz="1000" b="0" kern="1200" spc="-20">
                          <a:solidFill>
                            <a:schemeClr val="tx1"/>
                          </a:solidFill>
                          <a:latin typeface="+mn-lt"/>
                          <a:ea typeface="Roboto" panose="02000000000000000000" pitchFamily="2" charset="0"/>
                          <a:cs typeface="Calibri" panose="020F0502020204030204" pitchFamily="34" charset="0"/>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spc="-20">
                            <a:solidFill>
                              <a:schemeClr val="tx1"/>
                            </a:solidFill>
                            <a:latin typeface="+mn-lt"/>
                            <a:ea typeface="Roboto" panose="02000000000000000000" pitchFamily="2" charset="0"/>
                            <a:cs typeface="Calibri" panose="020F0502020204030204" pitchFamily="34" charset="0"/>
                          </a:rPr>
                          <a:t>Function E</a:t>
                        </a:r>
                        <a:r>
                          <a:rPr lang="en-US" sz="1000" b="0" spc="-20">
                            <a:solidFill>
                              <a:schemeClr val="tx1"/>
                            </a:solidFill>
                            <a:latin typeface="+mn-lt"/>
                            <a:ea typeface="Roboto" panose="02000000000000000000" pitchFamily="2" charset="0"/>
                            <a:cs typeface="Calibri" panose="020F0502020204030204" pitchFamily="34" charset="0"/>
                          </a:rPr>
                          <a:t>laboration</a:t>
                        </a:r>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0" algn="l" defTabSz="1219170" rtl="0" eaLnBrk="1" latinLnBrk="0" hangingPunct="1"/>
                        <a:endParaRPr lang="en-US" sz="1000" b="0" kern="1200" spc="-20" dirty="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0" algn="ctr" defTabSz="1219170" rtl="0" eaLnBrk="1" latinLnBrk="0" hangingPunct="1"/>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706576697"/>
                    </a:ext>
                  </a:extLst>
                </a:tr>
                <a:tr h="269871">
                  <a:tc rowSpan="3">
                    <a:txBody>
                      <a:bodyPr/>
                      <a:lstStyle/>
                      <a:p>
                        <a:pPr algn="ctr"/>
                        <a:r>
                          <a:rPr lang="en-US" sz="1200" b="1" spc="-20">
                            <a:solidFill>
                              <a:schemeClr val="tx1"/>
                            </a:solidFill>
                            <a:latin typeface="+mn-lt"/>
                            <a:ea typeface="Roboto" panose="02000000000000000000" pitchFamily="2" charset="0"/>
                            <a:cs typeface="Calibri" panose="020F0502020204030204" pitchFamily="34" charset="0"/>
                          </a:rPr>
                          <a:t>Week 2</a:t>
                        </a:r>
                      </a:p>
                    </a:txBody>
                    <a:tcPr marL="121888" marR="121888" marT="60944" marB="60944" anchor="ctr">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a:endParaRPr lang="en-US" sz="1000" b="1" spc="-20">
                          <a:solidFill>
                            <a:schemeClr val="tx1"/>
                          </a:solidFill>
                          <a:latin typeface="+mn-lt"/>
                          <a:ea typeface="Roboto" panose="02000000000000000000" pitchFamily="2" charset="0"/>
                          <a:cs typeface="Calibri" panose="020F0502020204030204" pitchFamily="34" charset="0"/>
                        </a:endParaRP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8</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9</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10</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11</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12</a:t>
                        </a: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sz="1000" b="0" spc="-20">
                            <a:solidFill>
                              <a:schemeClr val="tx1"/>
                            </a:solidFill>
                            <a:latin typeface="+mn-lt"/>
                            <a:ea typeface="Roboto Light" panose="02000000000000000000" pitchFamily="2" charset="0"/>
                            <a:cs typeface="Calibri" panose="020F0502020204030204" pitchFamily="34" charset="0"/>
                          </a:rPr>
                          <a:t>13/14</a:t>
                        </a: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419739">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1000" b="1" spc="-20">
                            <a:solidFill>
                              <a:schemeClr val="tx1"/>
                            </a:solidFill>
                            <a:latin typeface="+mn-lt"/>
                            <a:ea typeface="Roboto" panose="02000000000000000000" pitchFamily="2" charset="0"/>
                            <a:cs typeface="Calibri" panose="020F0502020204030204" pitchFamily="34" charset="0"/>
                          </a:rPr>
                          <a:t>Program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1000" b="0" spc="-20">
                            <a:solidFill>
                              <a:schemeClr val="tx1"/>
                            </a:solidFill>
                            <a:latin typeface="+mn-lt"/>
                            <a:ea typeface="Roboto" panose="02000000000000000000" pitchFamily="2" charset="0"/>
                            <a:cs typeface="Calibri" panose="020F0502020204030204" pitchFamily="34" charset="0"/>
                          </a:rPr>
                          <a:t>Operating Committee</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ctr"/>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5"/>
                    </a:ext>
                  </a:extLst>
                </a:tr>
                <a:tr h="493658">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1000" b="1" spc="-20">
                            <a:solidFill>
                              <a:schemeClr val="tx1"/>
                            </a:solidFill>
                            <a:latin typeface="+mn-lt"/>
                            <a:ea typeface="Roboto" panose="02000000000000000000" pitchFamily="2" charset="0"/>
                            <a:cs typeface="Calibri" panose="020F0502020204030204" pitchFamily="34" charset="0"/>
                          </a:rPr>
                          <a:t>Team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kern="1200" spc="-20" dirty="0">
                            <a:solidFill>
                              <a:schemeClr val="tx1"/>
                            </a:solidFill>
                            <a:latin typeface="+mn-lt"/>
                            <a:ea typeface="Roboto" panose="02000000000000000000" pitchFamily="2" charset="0"/>
                            <a:cs typeface="Calibri" panose="020F0502020204030204" pitchFamily="34" charset="0"/>
                          </a:rPr>
                          <a:t>Story </a:t>
                        </a:r>
                        <a:r>
                          <a:rPr lang="en-US" sz="1000" b="0" spc="-20" dirty="0">
                            <a:solidFill>
                              <a:schemeClr val="tx1"/>
                            </a:solidFill>
                            <a:latin typeface="+mn-lt"/>
                            <a:ea typeface="Roboto" panose="02000000000000000000" pitchFamily="2" charset="0"/>
                            <a:cs typeface="Calibri" panose="020F0502020204030204" pitchFamily="34" charset="0"/>
                          </a:rPr>
                          <a:t>Elaboration</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spc="-20">
                            <a:solidFill>
                              <a:schemeClr val="tx1"/>
                            </a:solidFill>
                            <a:latin typeface="+mn-lt"/>
                            <a:ea typeface="Roboto" panose="02000000000000000000" pitchFamily="2" charset="0"/>
                            <a:cs typeface="Calibri" panose="020F0502020204030204" pitchFamily="34" charset="0"/>
                          </a:rPr>
                          <a:t>5-Iteration Planning</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spc="-20">
                            <a:solidFill>
                              <a:schemeClr val="tx1"/>
                            </a:solidFill>
                            <a:latin typeface="+mn-lt"/>
                            <a:ea typeface="Roboto" panose="02000000000000000000" pitchFamily="2" charset="0"/>
                            <a:cs typeface="Calibri" panose="020F0502020204030204" pitchFamily="34" charset="0"/>
                          </a:rPr>
                          <a:t>Story </a:t>
                        </a:r>
                        <a:r>
                          <a:rPr lang="en-US" sz="1000" b="0" spc="-20">
                            <a:solidFill>
                              <a:schemeClr val="tx1"/>
                            </a:solidFill>
                            <a:latin typeface="+mn-lt"/>
                            <a:ea typeface="Roboto" panose="02000000000000000000" pitchFamily="2" charset="0"/>
                            <a:cs typeface="Calibri" panose="020F0502020204030204" pitchFamily="34" charset="0"/>
                          </a:rPr>
                          <a:t>Elaboration</a:t>
                        </a:r>
                        <a:endParaRPr lang="en-US" sz="1000" b="0" kern="1200" spc="-20">
                          <a:solidFill>
                            <a:schemeClr val="tx1"/>
                          </a:solidFill>
                          <a:latin typeface="+mn-lt"/>
                          <a:ea typeface="Roboto" panose="02000000000000000000" pitchFamily="2" charset="0"/>
                          <a:cs typeface="Calibri" panose="020F0502020204030204" pitchFamily="34" charset="0"/>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spc="-20">
                            <a:solidFill>
                              <a:schemeClr val="tx1"/>
                            </a:solidFill>
                            <a:latin typeface="+mn-lt"/>
                            <a:ea typeface="Roboto" panose="02000000000000000000" pitchFamily="2" charset="0"/>
                            <a:cs typeface="Calibri" panose="020F0502020204030204" pitchFamily="34" charset="0"/>
                          </a:rPr>
                          <a:t>Function E</a:t>
                        </a:r>
                        <a:r>
                          <a:rPr lang="en-US" sz="1000" b="0" spc="-20">
                            <a:solidFill>
                              <a:schemeClr val="tx1"/>
                            </a:solidFill>
                            <a:latin typeface="+mn-lt"/>
                            <a:ea typeface="Roboto" panose="02000000000000000000" pitchFamily="2" charset="0"/>
                            <a:cs typeface="Calibri" panose="020F0502020204030204" pitchFamily="34" charset="0"/>
                          </a:rPr>
                          <a:t>laboration</a:t>
                        </a:r>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115929014"/>
                    </a:ext>
                  </a:extLst>
                </a:tr>
                <a:tr h="269871">
                  <a:tc rowSpan="3">
                    <a:txBody>
                      <a:bodyPr/>
                      <a:lstStyle/>
                      <a:p>
                        <a:pPr algn="ctr"/>
                        <a:r>
                          <a:rPr lang="en-US" sz="1200" b="1" spc="-20">
                            <a:solidFill>
                              <a:schemeClr val="tx1"/>
                            </a:solidFill>
                            <a:latin typeface="+mn-lt"/>
                            <a:ea typeface="Roboto" panose="02000000000000000000" pitchFamily="2" charset="0"/>
                            <a:cs typeface="Calibri" panose="020F0502020204030204" pitchFamily="34" charset="0"/>
                          </a:rPr>
                          <a:t>Week 3</a:t>
                        </a:r>
                      </a:p>
                    </a:txBody>
                    <a:tcPr marL="121888" marR="121888" marT="60944" marB="60944" anchor="ctr">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algn="r"/>
                        <a:endParaRPr lang="en-US" sz="1000" b="1" spc="-20">
                          <a:solidFill>
                            <a:schemeClr val="tx1"/>
                          </a:solidFill>
                          <a:latin typeface="+mn-lt"/>
                          <a:ea typeface="Roboto" panose="02000000000000000000" pitchFamily="2" charset="0"/>
                          <a:cs typeface="Calibri" panose="020F0502020204030204" pitchFamily="34" charset="0"/>
                        </a:endParaRP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15</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16</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17</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18</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19</a:t>
                        </a: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solidFill>
                        <a:srgbClr val="7B9C6B">
                          <a:alpha val="20000"/>
                        </a:srgbClr>
                      </a:solidFill>
                    </a:tcPr>
                  </a:tc>
                  <a:tc>
                    <a:txBody>
                      <a:bodyPr/>
                      <a:lstStyle/>
                      <a:p>
                        <a:pPr algn="ctr"/>
                        <a:r>
                          <a:rPr lang="en-US" sz="1000" b="0" spc="-20" dirty="0">
                            <a:solidFill>
                              <a:schemeClr val="tx1"/>
                            </a:solidFill>
                            <a:latin typeface="+mn-lt"/>
                            <a:ea typeface="Roboto Light" panose="02000000000000000000" pitchFamily="2" charset="0"/>
                            <a:cs typeface="Calibri" panose="020F0502020204030204" pitchFamily="34" charset="0"/>
                          </a:rPr>
                          <a:t>20/21</a:t>
                        </a: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10006"/>
                    </a:ext>
                  </a:extLst>
                </a:tr>
                <a:tr h="359776">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r>
                          <a:rPr lang="en-US" sz="1000" b="1" spc="-20">
                            <a:solidFill>
                              <a:schemeClr val="tx1"/>
                            </a:solidFill>
                            <a:latin typeface="+mn-lt"/>
                            <a:ea typeface="Roboto" panose="02000000000000000000" pitchFamily="2" charset="0"/>
                            <a:cs typeface="Calibri" panose="020F0502020204030204" pitchFamily="34" charset="0"/>
                          </a:rPr>
                          <a:t>Program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spc="-20">
                            <a:solidFill>
                              <a:schemeClr val="tx1"/>
                            </a:solidFill>
                            <a:latin typeface="+mn-lt"/>
                            <a:ea typeface="Roboto" panose="02000000000000000000" pitchFamily="2" charset="0"/>
                            <a:cs typeface="Calibri" panose="020F0502020204030204" pitchFamily="34" charset="0"/>
                          </a:rPr>
                          <a:t>Function Intake </a:t>
                        </a:r>
                        <a:r>
                          <a:rPr lang="en-US" sz="1000" b="0" spc="-20" baseline="30000">
                            <a:solidFill>
                              <a:schemeClr val="tx1"/>
                            </a:solidFill>
                            <a:latin typeface="+mn-lt"/>
                            <a:ea typeface="Roboto" panose="02000000000000000000" pitchFamily="2" charset="0"/>
                            <a:cs typeface="Calibri" panose="020F0502020204030204" pitchFamily="34" charset="0"/>
                          </a:rPr>
                          <a:t>+</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ctr"/>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10007"/>
                    </a:ext>
                  </a:extLst>
                </a:tr>
                <a:tr h="475388">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rgbClr val="7B9C6B">
                          <a:alpha val="20000"/>
                        </a:srgbClr>
                      </a:solidFill>
                    </a:tcPr>
                  </a:tc>
                  <a:tc>
                    <a:txBody>
                      <a:bodyPr/>
                      <a:lstStyle/>
                      <a:p>
                        <a:pPr algn="l"/>
                        <a:r>
                          <a:rPr lang="en-US" sz="1000" b="1" spc="-20">
                            <a:solidFill>
                              <a:schemeClr val="tx1"/>
                            </a:solidFill>
                            <a:latin typeface="+mn-lt"/>
                            <a:ea typeface="Roboto" panose="02000000000000000000" pitchFamily="2" charset="0"/>
                            <a:cs typeface="Calibri" panose="020F0502020204030204" pitchFamily="34" charset="0"/>
                          </a:rPr>
                          <a:t>Team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kern="1200" spc="-20" dirty="0">
                            <a:solidFill>
                              <a:schemeClr val="tx1"/>
                            </a:solidFill>
                            <a:latin typeface="+mn-lt"/>
                            <a:ea typeface="Roboto" panose="02000000000000000000" pitchFamily="2" charset="0"/>
                            <a:cs typeface="Calibri" panose="020F0502020204030204" pitchFamily="34" charset="0"/>
                          </a:rPr>
                          <a:t>Story </a:t>
                        </a:r>
                        <a:r>
                          <a:rPr lang="en-US" sz="1000" b="0" spc="-20" dirty="0">
                            <a:solidFill>
                              <a:schemeClr val="tx1"/>
                            </a:solidFill>
                            <a:latin typeface="+mn-lt"/>
                            <a:ea typeface="Roboto" panose="02000000000000000000" pitchFamily="2" charset="0"/>
                            <a:cs typeface="Calibri" panose="020F0502020204030204" pitchFamily="34" charset="0"/>
                          </a:rPr>
                          <a:t>Elaboration</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spc="-20">
                            <a:solidFill>
                              <a:schemeClr val="tx1"/>
                            </a:solidFill>
                            <a:latin typeface="+mn-lt"/>
                            <a:ea typeface="Roboto" panose="02000000000000000000" pitchFamily="2" charset="0"/>
                            <a:cs typeface="Calibri" panose="020F0502020204030204" pitchFamily="34" charset="0"/>
                          </a:rPr>
                          <a:t>End of Iteration</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spc="-20">
                            <a:solidFill>
                              <a:schemeClr val="tx1"/>
                            </a:solidFill>
                            <a:latin typeface="+mn-lt"/>
                            <a:ea typeface="Roboto" panose="02000000000000000000" pitchFamily="2" charset="0"/>
                            <a:cs typeface="Calibri" panose="020F0502020204030204" pitchFamily="34" charset="0"/>
                          </a:rPr>
                          <a:t>Demo/Retro</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spc="-20">
                            <a:solidFill>
                              <a:schemeClr val="tx1"/>
                            </a:solidFill>
                            <a:latin typeface="+mn-lt"/>
                            <a:ea typeface="Roboto" panose="02000000000000000000" pitchFamily="2" charset="0"/>
                            <a:cs typeface="Calibri" panose="020F0502020204030204" pitchFamily="34" charset="0"/>
                          </a:rPr>
                          <a:t>Iteration Planning</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marL="171450" indent="-171450" algn="l">
                          <a:buFont typeface="Arial" panose="020B0604020202020204" pitchFamily="34" charset="0"/>
                          <a:buChar char="•"/>
                        </a:pPr>
                        <a:r>
                          <a:rPr lang="en-US" sz="1000" b="0" kern="1200" spc="-20">
                            <a:solidFill>
                              <a:schemeClr val="tx1"/>
                            </a:solidFill>
                            <a:latin typeface="+mn-lt"/>
                            <a:ea typeface="Roboto" panose="02000000000000000000" pitchFamily="2" charset="0"/>
                            <a:cs typeface="Calibri" panose="020F0502020204030204" pitchFamily="34" charset="0"/>
                          </a:rPr>
                          <a:t>Story </a:t>
                        </a:r>
                        <a:r>
                          <a:rPr lang="en-US" sz="1000" b="0" spc="-20">
                            <a:solidFill>
                              <a:schemeClr val="tx1"/>
                            </a:solidFill>
                            <a:latin typeface="+mn-lt"/>
                            <a:ea typeface="Roboto" panose="02000000000000000000" pitchFamily="2" charset="0"/>
                            <a:cs typeface="Calibri" panose="020F0502020204030204" pitchFamily="34" charset="0"/>
                          </a:rPr>
                          <a:t>Elaboration</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spc="-20">
                            <a:solidFill>
                              <a:schemeClr val="tx1"/>
                            </a:solidFill>
                            <a:latin typeface="+mn-lt"/>
                            <a:ea typeface="Roboto" panose="02000000000000000000" pitchFamily="2" charset="0"/>
                            <a:cs typeface="Calibri" panose="020F0502020204030204" pitchFamily="34" charset="0"/>
                          </a:rPr>
                          <a:t>Function </a:t>
                        </a:r>
                        <a:r>
                          <a:rPr lang="en-US" sz="1000" b="0" spc="-20">
                            <a:solidFill>
                              <a:schemeClr val="tx1"/>
                            </a:solidFill>
                            <a:latin typeface="+mn-lt"/>
                            <a:ea typeface="Roboto" panose="02000000000000000000" pitchFamily="2" charset="0"/>
                            <a:cs typeface="Calibri" panose="020F0502020204030204" pitchFamily="34" charset="0"/>
                          </a:rPr>
                          <a:t>Elaboration</a:t>
                        </a:r>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7B9C6B">
                          <a:alpha val="20000"/>
                        </a:srgbClr>
                      </a:solidFill>
                    </a:tcPr>
                  </a:tc>
                  <a:tc>
                    <a:txBody>
                      <a:bodyPr/>
                      <a:lstStyle/>
                      <a:p>
                        <a:pPr algn="ctr"/>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tx1">
                          <a:lumMod val="40000"/>
                          <a:lumOff val="60000"/>
                          <a:alpha val="20000"/>
                        </a:schemeClr>
                      </a:solidFill>
                    </a:tcPr>
                  </a:tc>
                  <a:extLst>
                    <a:ext uri="{0D108BD9-81ED-4DB2-BD59-A6C34878D82A}">
                      <a16:rowId xmlns:a16="http://schemas.microsoft.com/office/drawing/2014/main" val="2899396362"/>
                    </a:ext>
                  </a:extLst>
                </a:tr>
                <a:tr h="269871">
                  <a:tc rowSpan="3">
                    <a:txBody>
                      <a:bodyPr/>
                      <a:lstStyle/>
                      <a:p>
                        <a:pPr algn="ctr"/>
                        <a:r>
                          <a:rPr lang="en-US" sz="1200" b="1" spc="-20">
                            <a:solidFill>
                              <a:schemeClr val="tx1"/>
                            </a:solidFill>
                            <a:latin typeface="+mn-lt"/>
                            <a:ea typeface="Roboto" panose="02000000000000000000" pitchFamily="2" charset="0"/>
                            <a:cs typeface="Calibri" panose="020F0502020204030204" pitchFamily="34" charset="0"/>
                          </a:rPr>
                          <a:t>Week 4</a:t>
                        </a:r>
                      </a:p>
                    </a:txBody>
                    <a:tcPr marL="121888" marR="121888" marT="60944" marB="60944" anchor="ctr">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r"/>
                        <a:endParaRPr lang="en-US" sz="1000" b="1" spc="-20">
                          <a:solidFill>
                            <a:schemeClr val="tx1"/>
                          </a:solidFill>
                          <a:latin typeface="+mn-lt"/>
                          <a:ea typeface="Roboto" panose="02000000000000000000" pitchFamily="2" charset="0"/>
                          <a:cs typeface="Calibri" panose="020F0502020204030204" pitchFamily="34" charset="0"/>
                        </a:endParaRP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22</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23</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24</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25</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a:r>
                          <a:rPr lang="en-US" sz="1000" b="0" spc="-20">
                            <a:solidFill>
                              <a:schemeClr val="tx1"/>
                            </a:solidFill>
                            <a:latin typeface="+mn-lt"/>
                            <a:ea typeface="Roboto Light" panose="02000000000000000000" pitchFamily="2" charset="0"/>
                            <a:cs typeface="Calibri" panose="020F0502020204030204" pitchFamily="34" charset="0"/>
                          </a:rPr>
                          <a:t>26</a:t>
                        </a: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sz="1000" b="0" spc="-20">
                            <a:solidFill>
                              <a:schemeClr val="tx1"/>
                            </a:solidFill>
                            <a:latin typeface="+mn-lt"/>
                            <a:ea typeface="Roboto Light" panose="02000000000000000000" pitchFamily="2" charset="0"/>
                            <a:cs typeface="Calibri" panose="020F0502020204030204" pitchFamily="34" charset="0"/>
                          </a:rPr>
                          <a:t>27/28</a:t>
                        </a: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8"/>
                    </a:ext>
                  </a:extLst>
                </a:tr>
                <a:tr h="419739">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1000" b="1" spc="-20">
                            <a:solidFill>
                              <a:schemeClr val="tx1"/>
                            </a:solidFill>
                            <a:latin typeface="+mn-lt"/>
                            <a:ea typeface="Roboto" panose="02000000000000000000" pitchFamily="2" charset="0"/>
                            <a:cs typeface="Calibri" panose="020F0502020204030204" pitchFamily="34" charset="0"/>
                          </a:rPr>
                          <a:t>Program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spc="-20">
                            <a:solidFill>
                              <a:schemeClr val="tx1"/>
                            </a:solidFill>
                            <a:latin typeface="+mn-lt"/>
                            <a:ea typeface="Roboto" panose="02000000000000000000" pitchFamily="2" charset="0"/>
                            <a:cs typeface="Calibri" panose="020F0502020204030204" pitchFamily="34" charset="0"/>
                          </a:rPr>
                          <a:t>Operating Committee*</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1000" b="0" kern="120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ctr"/>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9"/>
                    </a:ext>
                  </a:extLst>
                </a:tr>
                <a:tr h="580830">
                  <a:tc vMerge="1">
                    <a:txBody>
                      <a:bodyPr/>
                      <a:lstStyle/>
                      <a:p>
                        <a:pPr algn="l"/>
                        <a:endParaRPr lang="en-US" sz="1000" b="0" spc="-20">
                          <a:solidFill>
                            <a:schemeClr val="tx1"/>
                          </a:solidFill>
                          <a:latin typeface="Roboto" panose="02000000000000000000" pitchFamily="2" charset="0"/>
                          <a:ea typeface="Roboto" panose="02000000000000000000" pitchFamily="2" charset="0"/>
                          <a:cs typeface="Roboto Light" panose="02000000000000000000" pitchFamily="2" charset="0"/>
                        </a:endParaRPr>
                      </a:p>
                    </a:txBody>
                    <a:tcPr marL="121920" marR="121920" marT="60960" marB="60960">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tc>
                    <a:txBody>
                      <a:bodyPr/>
                      <a:lstStyle/>
                      <a:p>
                        <a:pPr algn="l"/>
                        <a:r>
                          <a:rPr lang="en-US" sz="1000" b="1" spc="-20" dirty="0">
                            <a:solidFill>
                              <a:schemeClr val="tx1"/>
                            </a:solidFill>
                            <a:latin typeface="+mn-lt"/>
                            <a:ea typeface="Roboto" panose="02000000000000000000" pitchFamily="2" charset="0"/>
                            <a:cs typeface="Calibri" panose="020F0502020204030204" pitchFamily="34" charset="0"/>
                          </a:rPr>
                          <a:t>Team</a:t>
                        </a:r>
                      </a:p>
                    </a:txBody>
                    <a:tcPr marL="121888" marR="121888" marT="60944" marB="60944"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kern="1200" spc="-20">
                            <a:solidFill>
                              <a:schemeClr val="tx1"/>
                            </a:solidFill>
                            <a:latin typeface="+mn-lt"/>
                            <a:ea typeface="Roboto" panose="02000000000000000000" pitchFamily="2" charset="0"/>
                            <a:cs typeface="Calibri" panose="020F0502020204030204" pitchFamily="34" charset="0"/>
                          </a:rPr>
                          <a:t>Story </a:t>
                        </a:r>
                        <a:r>
                          <a:rPr lang="en-US" sz="1000" b="0" spc="-20">
                            <a:solidFill>
                              <a:schemeClr val="tx1"/>
                            </a:solidFill>
                            <a:latin typeface="+mn-lt"/>
                            <a:ea typeface="Roboto" panose="02000000000000000000" pitchFamily="2" charset="0"/>
                            <a:cs typeface="Calibri" panose="020F0502020204030204" pitchFamily="34" charset="0"/>
                          </a:rPr>
                          <a:t>Elaboration</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endParaRPr lang="en-US" sz="1000" b="0" spc="-2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spc="-20">
                            <a:solidFill>
                              <a:schemeClr val="tx1"/>
                            </a:solidFill>
                            <a:latin typeface="+mn-lt"/>
                            <a:ea typeface="Roboto" panose="02000000000000000000" pitchFamily="2" charset="0"/>
                            <a:cs typeface="Calibri" panose="020F0502020204030204" pitchFamily="34" charset="0"/>
                          </a:rPr>
                          <a:t>5-Iteration Planning</a:t>
                        </a:r>
                        <a:r>
                          <a:rPr lang="en-US" sz="1000" b="0" spc="-20" baseline="30000">
                            <a:solidFill>
                              <a:schemeClr val="tx1"/>
                            </a:solidFill>
                            <a:latin typeface="+mn-lt"/>
                            <a:ea typeface="Roboto" panose="02000000000000000000" pitchFamily="2" charset="0"/>
                            <a:cs typeface="Calibri" panose="020F0502020204030204" pitchFamily="34" charset="0"/>
                          </a:rPr>
                          <a:t>#</a:t>
                        </a: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lang="en-US" sz="1000" b="0" kern="1200" spc="-20" dirty="0">
                            <a:solidFill>
                              <a:schemeClr val="tx1"/>
                            </a:solidFill>
                            <a:latin typeface="+mn-lt"/>
                            <a:ea typeface="Roboto" panose="02000000000000000000" pitchFamily="2" charset="0"/>
                            <a:cs typeface="Calibri" panose="020F0502020204030204" pitchFamily="34" charset="0"/>
                          </a:rPr>
                          <a:t>Story </a:t>
                        </a:r>
                        <a:r>
                          <a:rPr lang="en-US" sz="1000" b="0" spc="-20" dirty="0">
                            <a:solidFill>
                              <a:schemeClr val="tx1"/>
                            </a:solidFill>
                            <a:latin typeface="+mn-lt"/>
                            <a:ea typeface="Roboto" panose="02000000000000000000" pitchFamily="2" charset="0"/>
                            <a:cs typeface="Calibri" panose="020F0502020204030204" pitchFamily="34" charset="0"/>
                          </a:rPr>
                          <a:t>Elaboration</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spc="-20" dirty="0">
                            <a:solidFill>
                              <a:schemeClr val="tx1"/>
                            </a:solidFill>
                            <a:latin typeface="+mn-lt"/>
                            <a:ea typeface="Roboto" panose="02000000000000000000" pitchFamily="2" charset="0"/>
                            <a:cs typeface="Calibri" panose="020F0502020204030204" pitchFamily="34" charset="0"/>
                          </a:rPr>
                          <a:t>Function </a:t>
                        </a:r>
                        <a:r>
                          <a:rPr lang="en-US" sz="1000" b="0" spc="-20" dirty="0">
                            <a:solidFill>
                              <a:schemeClr val="tx1"/>
                            </a:solidFill>
                            <a:latin typeface="+mn-lt"/>
                            <a:ea typeface="Roboto" panose="02000000000000000000" pitchFamily="2" charset="0"/>
                            <a:cs typeface="Calibri" panose="020F0502020204030204" pitchFamily="34" charset="0"/>
                          </a:rPr>
                          <a:t>Elaboration</a:t>
                        </a:r>
                        <a:endParaRPr lang="en-US" sz="1000" b="0" kern="1200" spc="-20" dirty="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a:endParaRPr lang="en-US" sz="1000" b="0" spc="-20" dirty="0">
                          <a:solidFill>
                            <a:schemeClr val="tx1"/>
                          </a:solidFill>
                          <a:latin typeface="+mn-lt"/>
                          <a:ea typeface="Roboto" panose="02000000000000000000" pitchFamily="2" charset="0"/>
                          <a:cs typeface="Calibri" panose="020F0502020204030204" pitchFamily="34" charset="0"/>
                        </a:endParaRPr>
                      </a:p>
                    </a:txBody>
                    <a:tcPr marL="121888" marR="121888" marT="60944" marB="60944">
                      <a:lnL w="3175" cap="flat" cmpd="sng" algn="ctr">
                        <a:solidFill>
                          <a:schemeClr val="accent1"/>
                        </a:solidFill>
                        <a:prstDash val="solid"/>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endParaRPr lang="en-US" sz="1000" b="0" spc="-20" dirty="0">
                          <a:solidFill>
                            <a:schemeClr val="tx1"/>
                          </a:solidFill>
                          <a:latin typeface="+mn-lt"/>
                          <a:ea typeface="Roboto" panose="02000000000000000000" pitchFamily="2" charset="0"/>
                          <a:cs typeface="Calibri" panose="020F0502020204030204" pitchFamily="34" charset="0"/>
                        </a:endParaRPr>
                      </a:p>
                    </a:txBody>
                    <a:tcPr marL="121888" marR="121888" marT="60944" marB="60944">
                      <a:lnL w="19050" cap="flat" cmpd="sng" algn="ctr">
                        <a:solidFill>
                          <a:schemeClr val="tx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944051681"/>
                    </a:ext>
                  </a:extLst>
                </a:tr>
              </a:tbl>
            </a:graphicData>
          </a:graphic>
        </p:graphicFrame>
        <p:cxnSp>
          <p:nvCxnSpPr>
            <p:cNvPr id="16" name="Straight Arrow Connector 15">
              <a:extLst>
                <a:ext uri="{FF2B5EF4-FFF2-40B4-BE49-F238E27FC236}">
                  <a16:creationId xmlns:a16="http://schemas.microsoft.com/office/drawing/2014/main" id="{54C61FE8-FD0C-0E4F-99A2-81A6AD668F53}"/>
                </a:ext>
              </a:extLst>
            </p:cNvPr>
            <p:cNvCxnSpPr>
              <a:cxnSpLocks/>
            </p:cNvCxnSpPr>
            <p:nvPr/>
          </p:nvCxnSpPr>
          <p:spPr>
            <a:xfrm>
              <a:off x="5016367" y="1614610"/>
              <a:ext cx="5207458" cy="0"/>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D313F6-636B-8847-8F05-FE540C7FE088}"/>
                </a:ext>
              </a:extLst>
            </p:cNvPr>
            <p:cNvCxnSpPr>
              <a:cxnSpLocks/>
            </p:cNvCxnSpPr>
            <p:nvPr/>
          </p:nvCxnSpPr>
          <p:spPr>
            <a:xfrm>
              <a:off x="5016367" y="3921443"/>
              <a:ext cx="5207458" cy="0"/>
            </a:xfrm>
            <a:prstGeom prst="straightConnector1">
              <a:avLst/>
            </a:prstGeom>
            <a:ln w="222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050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5FA0-91B7-451B-8AB8-ADE89A44A98B}"/>
              </a:ext>
            </a:extLst>
          </p:cNvPr>
          <p:cNvSpPr>
            <a:spLocks noGrp="1"/>
          </p:cNvSpPr>
          <p:nvPr>
            <p:ph type="title"/>
          </p:nvPr>
        </p:nvSpPr>
        <p:spPr/>
        <p:txBody>
          <a:bodyPr/>
          <a:lstStyle/>
          <a:p>
            <a:r>
              <a:rPr lang="en-US" dirty="0"/>
              <a:t>5 Iteration Planning</a:t>
            </a:r>
          </a:p>
        </p:txBody>
      </p:sp>
      <p:sp>
        <p:nvSpPr>
          <p:cNvPr id="3" name="Text Placeholder 2">
            <a:extLst>
              <a:ext uri="{FF2B5EF4-FFF2-40B4-BE49-F238E27FC236}">
                <a16:creationId xmlns:a16="http://schemas.microsoft.com/office/drawing/2014/main" id="{671BE8F1-2E6A-4C82-AEC5-CC8D85AD3D6B}"/>
              </a:ext>
            </a:extLst>
          </p:cNvPr>
          <p:cNvSpPr>
            <a:spLocks noGrp="1"/>
          </p:cNvSpPr>
          <p:nvPr>
            <p:ph type="body" sz="quarter" idx="10"/>
          </p:nvPr>
        </p:nvSpPr>
        <p:spPr/>
        <p:txBody>
          <a:bodyPr/>
          <a:lstStyle/>
          <a:p>
            <a:r>
              <a:rPr lang="en-US" dirty="0"/>
              <a:t>What to do</a:t>
            </a:r>
          </a:p>
        </p:txBody>
      </p:sp>
      <p:sp>
        <p:nvSpPr>
          <p:cNvPr id="4" name="Text Placeholder 3">
            <a:extLst>
              <a:ext uri="{FF2B5EF4-FFF2-40B4-BE49-F238E27FC236}">
                <a16:creationId xmlns:a16="http://schemas.microsoft.com/office/drawing/2014/main" id="{2FB092A1-3DB0-4CEB-AD75-831C71862BB7}"/>
              </a:ext>
            </a:extLst>
          </p:cNvPr>
          <p:cNvSpPr>
            <a:spLocks noGrp="1"/>
          </p:cNvSpPr>
          <p:nvPr>
            <p:ph type="body" sz="quarter" idx="12"/>
          </p:nvPr>
        </p:nvSpPr>
        <p:spPr/>
        <p:txBody>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Roboto" pitchFamily="2" charset="0"/>
                <a:cs typeface="+mn-cs"/>
              </a:rPr>
              <a:t>“Five” Iteration Planning </a:t>
            </a:r>
            <a:r>
              <a:rPr kumimoji="0" lang="en-US" sz="1400" b="0" i="0" u="none" strike="noStrike" kern="1200" cap="none" spc="0" normalizeH="0" baseline="0" noProof="0" dirty="0">
                <a:ln>
                  <a:noFill/>
                </a:ln>
                <a:solidFill>
                  <a:prstClr val="black"/>
                </a:solidFill>
                <a:effectLst/>
                <a:uLnTx/>
                <a:uFillTx/>
                <a:ea typeface="Roboto" pitchFamily="2" charset="0"/>
                <a:cs typeface="+mn-cs"/>
              </a:rPr>
              <a:t>maps out the functions that will be worked on in the next 5 (or so) iterations: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Brings team together to align prioritized functions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Allows the teams an opportunity to review dependencies across teams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Plan about how many iterations it will take to complete a function</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Roboto Thin"/>
              </a:rPr>
              <a:t>Plan which functions will be worked on in which iterations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Open Sans" panose="020B0606030504020204" pitchFamily="34" charset="0"/>
              </a:rPr>
              <a:t>Inclusive of all functions – business, tech enablers, architecturally significant, etc.</a:t>
            </a:r>
          </a:p>
          <a:p>
            <a:pPr marL="274238" marR="0" lvl="0" indent="-274238" algn="l" defTabSz="594685" rtl="0" eaLnBrk="1" fontAlgn="auto" latinLnBrk="0" hangingPunct="1">
              <a:lnSpc>
                <a:spcPct val="100000"/>
              </a:lnSpc>
              <a:spcBef>
                <a:spcPts val="0"/>
              </a:spcBef>
              <a:spcAft>
                <a:spcPts val="6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Open Sans" panose="020B0606030504020204" pitchFamily="34" charset="0"/>
              </a:rPr>
              <a:t>Prioritization Discussion</a:t>
            </a:r>
          </a:p>
          <a:p>
            <a:pPr marL="274238" marR="0" lvl="0" indent="-274238" algn="l" defTabSz="594685" rtl="0" eaLnBrk="1" fontAlgn="auto" latinLnBrk="0" hangingPunct="1">
              <a:lnSpc>
                <a:spcPct val="100000"/>
              </a:lnSpc>
              <a:spcBef>
                <a:spcPts val="0"/>
              </a:spcBef>
              <a:spcAft>
                <a:spcPts val="6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ea typeface="Roboto" pitchFamily="2" charset="0"/>
                <a:cs typeface="Open Sans" panose="020B0606030504020204" pitchFamily="34" charset="0"/>
              </a:rPr>
              <a:t>Release Planning</a:t>
            </a:r>
            <a:endParaRPr kumimoji="0" lang="en-US" sz="1400" b="0" i="0" u="none" strike="noStrike" kern="1200" cap="none" spc="0" normalizeH="0" baseline="0" noProof="0" dirty="0">
              <a:ln>
                <a:noFill/>
              </a:ln>
              <a:solidFill>
                <a:prstClr val="black"/>
              </a:solidFill>
              <a:effectLst/>
              <a:uLnTx/>
              <a:uFillTx/>
              <a:ea typeface="Roboto" pitchFamily="2" charset="0"/>
              <a:cs typeface="Roboto Thin"/>
            </a:endParaRPr>
          </a:p>
        </p:txBody>
      </p:sp>
      <p:sp>
        <p:nvSpPr>
          <p:cNvPr id="6" name="Multiplication Sign 5">
            <a:extLst>
              <a:ext uri="{FF2B5EF4-FFF2-40B4-BE49-F238E27FC236}">
                <a16:creationId xmlns:a16="http://schemas.microsoft.com/office/drawing/2014/main" id="{A9BA0F53-CCBC-4891-A7A7-5F54854169E2}"/>
              </a:ext>
            </a:extLst>
          </p:cNvPr>
          <p:cNvSpPr/>
          <p:nvPr/>
        </p:nvSpPr>
        <p:spPr>
          <a:xfrm>
            <a:off x="1124009" y="3067657"/>
            <a:ext cx="1109023" cy="446394"/>
          </a:xfrm>
          <a:prstGeom prst="mathMultiply">
            <a:avLst/>
          </a:prstGeom>
          <a:solidFill>
            <a:srgbClr val="FF00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9486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a:ln>
                <a:noFill/>
              </a:ln>
              <a:solidFill>
                <a:prstClr val="white"/>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C2A53DF1-1A96-468D-B6F4-5DD451C5870B}"/>
              </a:ext>
            </a:extLst>
          </p:cNvPr>
          <p:cNvPicPr>
            <a:picLocks noChangeAspect="1"/>
          </p:cNvPicPr>
          <p:nvPr/>
        </p:nvPicPr>
        <p:blipFill>
          <a:blip r:embed="rId2"/>
          <a:stretch>
            <a:fillRect/>
          </a:stretch>
        </p:blipFill>
        <p:spPr>
          <a:xfrm>
            <a:off x="8772719" y="1555346"/>
            <a:ext cx="2834886" cy="6395258"/>
          </a:xfrm>
          <a:prstGeom prst="rect">
            <a:avLst/>
          </a:prstGeom>
        </p:spPr>
      </p:pic>
      <p:sp>
        <p:nvSpPr>
          <p:cNvPr id="8" name="Multiplication Sign 7">
            <a:extLst>
              <a:ext uri="{FF2B5EF4-FFF2-40B4-BE49-F238E27FC236}">
                <a16:creationId xmlns:a16="http://schemas.microsoft.com/office/drawing/2014/main" id="{371C02A1-344B-4C73-89CB-1C98E9435801}"/>
              </a:ext>
            </a:extLst>
          </p:cNvPr>
          <p:cNvSpPr/>
          <p:nvPr/>
        </p:nvSpPr>
        <p:spPr>
          <a:xfrm>
            <a:off x="1124008" y="3358204"/>
            <a:ext cx="1109023" cy="446394"/>
          </a:xfrm>
          <a:prstGeom prst="mathMultiply">
            <a:avLst/>
          </a:prstGeom>
          <a:solidFill>
            <a:srgbClr val="FF0000">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9486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935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5FA0-91B7-451B-8AB8-ADE89A44A98B}"/>
              </a:ext>
            </a:extLst>
          </p:cNvPr>
          <p:cNvSpPr>
            <a:spLocks noGrp="1"/>
          </p:cNvSpPr>
          <p:nvPr>
            <p:ph type="title"/>
          </p:nvPr>
        </p:nvSpPr>
        <p:spPr/>
        <p:txBody>
          <a:bodyPr/>
          <a:lstStyle/>
          <a:p>
            <a:r>
              <a:rPr lang="en-US" dirty="0"/>
              <a:t>5 Iteration Planning</a:t>
            </a:r>
          </a:p>
        </p:txBody>
      </p:sp>
      <p:sp>
        <p:nvSpPr>
          <p:cNvPr id="3" name="Text Placeholder 2">
            <a:extLst>
              <a:ext uri="{FF2B5EF4-FFF2-40B4-BE49-F238E27FC236}">
                <a16:creationId xmlns:a16="http://schemas.microsoft.com/office/drawing/2014/main" id="{671BE8F1-2E6A-4C82-AEC5-CC8D85AD3D6B}"/>
              </a:ext>
            </a:extLst>
          </p:cNvPr>
          <p:cNvSpPr>
            <a:spLocks noGrp="1"/>
          </p:cNvSpPr>
          <p:nvPr>
            <p:ph type="body" sz="quarter" idx="10"/>
          </p:nvPr>
        </p:nvSpPr>
        <p:spPr/>
        <p:txBody>
          <a:bodyPr/>
          <a:lstStyle/>
          <a:p>
            <a:r>
              <a:rPr lang="en-US" dirty="0"/>
              <a:t>What not to do</a:t>
            </a:r>
          </a:p>
        </p:txBody>
      </p:sp>
      <p:sp>
        <p:nvSpPr>
          <p:cNvPr id="4" name="Text Placeholder 3">
            <a:extLst>
              <a:ext uri="{FF2B5EF4-FFF2-40B4-BE49-F238E27FC236}">
                <a16:creationId xmlns:a16="http://schemas.microsoft.com/office/drawing/2014/main" id="{2FB092A1-3DB0-4CEB-AD75-831C71862BB7}"/>
              </a:ext>
            </a:extLst>
          </p:cNvPr>
          <p:cNvSpPr>
            <a:spLocks noGrp="1"/>
          </p:cNvSpPr>
          <p:nvPr>
            <p:ph type="body" sz="quarter" idx="12"/>
          </p:nvPr>
        </p:nvSpPr>
        <p:spPr/>
        <p:txBody>
          <a:bodyPr/>
          <a:lstStyle/>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Roboto" pitchFamily="2" charset="0"/>
                <a:cs typeface="+mn-cs"/>
              </a:rPr>
              <a:t>In “Five” Iteration Planning Don’t</a:t>
            </a:r>
            <a:r>
              <a:rPr kumimoji="0" lang="en-US" sz="1400" b="0" i="0" u="none" strike="noStrike" kern="1200" cap="none" spc="0" normalizeH="0" baseline="0" noProof="0" dirty="0">
                <a:ln>
                  <a:noFill/>
                </a:ln>
                <a:solidFill>
                  <a:prstClr val="black"/>
                </a:solidFill>
                <a:effectLst/>
                <a:uLnTx/>
                <a:uFillTx/>
                <a:latin typeface="Calibri"/>
                <a:ea typeface="Roboto" pitchFamily="2" charset="0"/>
                <a:cs typeface="+mn-cs"/>
              </a:rPr>
              <a:t>:</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Roboto" pitchFamily="2" charset="0"/>
                <a:cs typeface="Roboto Thin"/>
              </a:rPr>
              <a:t>Elaborate 5 iterations of stories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Roboto" pitchFamily="2" charset="0"/>
                <a:cs typeface="Roboto Thin"/>
              </a:rPr>
              <a:t>Plan all functions to start in the first iteration and extend through 5 iterations</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Roboto" pitchFamily="2" charset="0"/>
                <a:cs typeface="Roboto Thin"/>
              </a:rPr>
              <a:t>Forget about predecessors and their lead time</a:t>
            </a:r>
          </a:p>
          <a:p>
            <a:pPr marL="274320" marR="0" lvl="0" indent="-274320" algn="l" defTabSz="594863" rtl="0" eaLnBrk="1" fontAlgn="auto" latinLnBrk="0" hangingPunct="1">
              <a:lnSpc>
                <a:spcPct val="130000"/>
              </a:lnSpc>
              <a:spcBef>
                <a:spcPts val="0"/>
              </a:spcBef>
              <a:spcAft>
                <a:spcPts val="300"/>
              </a:spcAft>
              <a:buClrTx/>
              <a:buSzTx/>
              <a:buFont typeface="Arial"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Roboto" pitchFamily="2" charset="0"/>
                <a:cs typeface="Roboto Thin"/>
              </a:rPr>
              <a:t>Forget about Tech Debt, Release Hardening, Architectural Runway</a:t>
            </a:r>
          </a:p>
        </p:txBody>
      </p:sp>
      <p:grpSp>
        <p:nvGrpSpPr>
          <p:cNvPr id="8" name="Group 7">
            <a:extLst>
              <a:ext uri="{FF2B5EF4-FFF2-40B4-BE49-F238E27FC236}">
                <a16:creationId xmlns:a16="http://schemas.microsoft.com/office/drawing/2014/main" id="{943A2BAF-0986-40D5-B0ED-28232503798F}"/>
              </a:ext>
            </a:extLst>
          </p:cNvPr>
          <p:cNvGrpSpPr/>
          <p:nvPr/>
        </p:nvGrpSpPr>
        <p:grpSpPr>
          <a:xfrm>
            <a:off x="8386619" y="2990003"/>
            <a:ext cx="3112654" cy="2644937"/>
            <a:chOff x="8395856" y="1450150"/>
            <a:chExt cx="3112654" cy="2644937"/>
          </a:xfrm>
        </p:grpSpPr>
        <p:pic>
          <p:nvPicPr>
            <p:cNvPr id="9" name="Picture 1" descr="C:\Users\Phillip Cave\Desktop\iStock\iStock_Agile Practices.jpg">
              <a:extLst>
                <a:ext uri="{FF2B5EF4-FFF2-40B4-BE49-F238E27FC236}">
                  <a16:creationId xmlns:a16="http://schemas.microsoft.com/office/drawing/2014/main" id="{C1DBFAD4-8C57-4E38-8FC2-5DADE95C9065}"/>
                </a:ext>
              </a:extLst>
            </p:cNvPr>
            <p:cNvPicPr>
              <a:picLocks noChangeAspect="1" noChangeArrowheads="1"/>
            </p:cNvPicPr>
            <p:nvPr/>
          </p:nvPicPr>
          <p:blipFill>
            <a:blip r:embed="rId2" cstate="screen"/>
            <a:srcRect/>
            <a:stretch>
              <a:fillRect/>
            </a:stretch>
          </p:blipFill>
          <p:spPr bwMode="auto">
            <a:xfrm>
              <a:off x="8395856" y="1450150"/>
              <a:ext cx="3112654" cy="1867592"/>
            </a:xfrm>
            <a:prstGeom prst="rect">
              <a:avLst/>
            </a:prstGeom>
            <a:noFill/>
          </p:spPr>
        </p:pic>
        <p:sp>
          <p:nvSpPr>
            <p:cNvPr id="10" name="Rectangle 9">
              <a:extLst>
                <a:ext uri="{FF2B5EF4-FFF2-40B4-BE49-F238E27FC236}">
                  <a16:creationId xmlns:a16="http://schemas.microsoft.com/office/drawing/2014/main" id="{7A258140-7D24-4055-A199-45924E5A506F}"/>
                </a:ext>
              </a:extLst>
            </p:cNvPr>
            <p:cNvSpPr/>
            <p:nvPr/>
          </p:nvSpPr>
          <p:spPr>
            <a:xfrm>
              <a:off x="8709055" y="3317742"/>
              <a:ext cx="1899447" cy="40011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latin typeface="Roboto Black"/>
                  <a:ea typeface="+mn-ea"/>
                  <a:cs typeface="Roboto Black"/>
                </a:rPr>
                <a:t>Stop Starting</a:t>
              </a:r>
            </a:p>
          </p:txBody>
        </p:sp>
        <p:sp>
          <p:nvSpPr>
            <p:cNvPr id="11" name="Rectangle 10">
              <a:extLst>
                <a:ext uri="{FF2B5EF4-FFF2-40B4-BE49-F238E27FC236}">
                  <a16:creationId xmlns:a16="http://schemas.microsoft.com/office/drawing/2014/main" id="{8C7A45DD-AC92-4E7E-A746-0F68FA342AED}"/>
                </a:ext>
              </a:extLst>
            </p:cNvPr>
            <p:cNvSpPr/>
            <p:nvPr/>
          </p:nvSpPr>
          <p:spPr>
            <a:xfrm>
              <a:off x="9509376" y="3694977"/>
              <a:ext cx="1999134" cy="40011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latin typeface="Roboto Black"/>
                  <a:ea typeface="+mn-ea"/>
                  <a:cs typeface="Roboto Black"/>
                </a:rPr>
                <a:t>Start Finishing</a:t>
              </a:r>
            </a:p>
          </p:txBody>
        </p:sp>
      </p:grpSp>
    </p:spTree>
    <p:extLst>
      <p:ext uri="{BB962C8B-B14F-4D97-AF65-F5344CB8AC3E}">
        <p14:creationId xmlns:p14="http://schemas.microsoft.com/office/powerpoint/2010/main" val="349281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124EA84-15C2-401C-AF2D-DC29CD740FB0}"/>
              </a:ext>
            </a:extLst>
          </p:cNvPr>
          <p:cNvSpPr>
            <a:spLocks noGrp="1"/>
          </p:cNvSpPr>
          <p:nvPr>
            <p:ph type="title"/>
          </p:nvPr>
        </p:nvSpPr>
        <p:spPr/>
        <p:txBody>
          <a:bodyPr/>
          <a:lstStyle/>
          <a:p>
            <a:r>
              <a:rPr lang="en-US" dirty="0"/>
              <a:t>5 Iteration Planning</a:t>
            </a:r>
          </a:p>
        </p:txBody>
      </p:sp>
      <p:sp>
        <p:nvSpPr>
          <p:cNvPr id="12" name="Text Placeholder 11">
            <a:extLst>
              <a:ext uri="{FF2B5EF4-FFF2-40B4-BE49-F238E27FC236}">
                <a16:creationId xmlns:a16="http://schemas.microsoft.com/office/drawing/2014/main" id="{24D3828B-C199-4D20-9A3F-EF69FEFA9304}"/>
              </a:ext>
            </a:extLst>
          </p:cNvPr>
          <p:cNvSpPr>
            <a:spLocks noGrp="1"/>
          </p:cNvSpPr>
          <p:nvPr>
            <p:ph type="body" sz="quarter" idx="10"/>
          </p:nvPr>
        </p:nvSpPr>
        <p:spPr/>
        <p:txBody>
          <a:bodyPr/>
          <a:lstStyle/>
          <a:p>
            <a:r>
              <a:rPr lang="en-US" dirty="0"/>
              <a:t>Who, When &amp; Where</a:t>
            </a:r>
          </a:p>
        </p:txBody>
      </p:sp>
      <p:sp>
        <p:nvSpPr>
          <p:cNvPr id="5" name="TextBox 4">
            <a:extLst>
              <a:ext uri="{FF2B5EF4-FFF2-40B4-BE49-F238E27FC236}">
                <a16:creationId xmlns:a16="http://schemas.microsoft.com/office/drawing/2014/main" id="{9AFBA12E-604C-4555-9CD3-0CE494494979}"/>
              </a:ext>
            </a:extLst>
          </p:cNvPr>
          <p:cNvSpPr txBox="1"/>
          <p:nvPr/>
        </p:nvSpPr>
        <p:spPr>
          <a:xfrm>
            <a:off x="6094412" y="1411119"/>
            <a:ext cx="6094413" cy="1169551"/>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4876"/>
                </a:solidFill>
                <a:effectLst/>
                <a:uLnTx/>
                <a:uFillTx/>
                <a:ea typeface="Roboto" panose="02000000000000000000" pitchFamily="2" charset="0"/>
                <a:cs typeface="+mn-cs"/>
              </a:rPr>
              <a:t>When</a:t>
            </a: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876"/>
                </a:solidFill>
                <a:effectLst/>
                <a:uLnTx/>
                <a:uFillTx/>
                <a:ea typeface="Roboto" pitchFamily="2" charset="0"/>
                <a:cs typeface="+mn-cs"/>
              </a:rPr>
              <a:t>Every other week:</a:t>
            </a: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mn-cs"/>
              </a:rPr>
              <a:t>Recommended every other week on non-Iteration planning weeks. Giving the team an opportunity to close out functions from the prior iteration and assess progress, dependencies, etc. in current iteration</a:t>
            </a:r>
            <a:endParaRPr kumimoji="0" lang="en-US" sz="1400" b="0" i="0" u="none" strike="noStrike" kern="1200" cap="none" spc="0" normalizeH="0" baseline="0" noProof="0">
              <a:ln>
                <a:noFill/>
              </a:ln>
              <a:solidFill>
                <a:srgbClr val="004876"/>
              </a:solidFill>
              <a:effectLst/>
              <a:uLnTx/>
              <a:uFillTx/>
              <a:ea typeface="Roboto" pitchFamily="2" charset="0"/>
              <a:cs typeface="+mn-cs"/>
            </a:endParaRPr>
          </a:p>
        </p:txBody>
      </p:sp>
      <p:sp>
        <p:nvSpPr>
          <p:cNvPr id="6" name="TextBox 5">
            <a:extLst>
              <a:ext uri="{FF2B5EF4-FFF2-40B4-BE49-F238E27FC236}">
                <a16:creationId xmlns:a16="http://schemas.microsoft.com/office/drawing/2014/main" id="{9093C4AD-99C3-4FFD-9FCA-D5AA38F6FC5F}"/>
              </a:ext>
            </a:extLst>
          </p:cNvPr>
          <p:cNvSpPr txBox="1"/>
          <p:nvPr/>
        </p:nvSpPr>
        <p:spPr>
          <a:xfrm>
            <a:off x="167713" y="1405556"/>
            <a:ext cx="5926699" cy="3970318"/>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876"/>
                </a:solidFill>
                <a:effectLst/>
                <a:uLnTx/>
                <a:uFillTx/>
                <a:ea typeface="Roboto" panose="02000000000000000000" pitchFamily="2" charset="0"/>
                <a:cs typeface="+mn-cs"/>
              </a:rPr>
              <a:t>Technology</a:t>
            </a: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876"/>
                </a:solidFill>
                <a:effectLst/>
                <a:uLnTx/>
                <a:uFillTx/>
                <a:ea typeface="+mn-ea"/>
                <a:cs typeface="+mn-cs"/>
              </a:rPr>
              <a:t>Feature Team:</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Senior Analyst – Generally will lead the discussion</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solidFill>
                  <a:prstClr val="black"/>
                </a:solidFill>
              </a:rPr>
              <a:t>Master Craftsman </a:t>
            </a:r>
            <a:r>
              <a:rPr kumimoji="0" lang="en-US" sz="1400" b="0" i="0" u="none" strike="noStrike" kern="1200" cap="none" spc="0" normalizeH="0" baseline="0" noProof="0" dirty="0">
                <a:ln>
                  <a:noFill/>
                </a:ln>
                <a:solidFill>
                  <a:prstClr val="black"/>
                </a:solidFill>
                <a:effectLst/>
                <a:uLnTx/>
                <a:uFillTx/>
                <a:ea typeface="+mn-ea"/>
                <a:cs typeface="+mn-cs"/>
              </a:rPr>
              <a:t>– Generally will provide input into velocity and number of iterations each function will require</a:t>
            </a:r>
            <a:endParaRPr kumimoji="0" lang="en-US" sz="1400" b="0" i="0" u="none" strike="noStrike" kern="1200" cap="none" spc="0" normalizeH="0" baseline="0" noProof="0" dirty="0">
              <a:ln>
                <a:noFill/>
              </a:ln>
              <a:solidFill>
                <a:prstClr val="black"/>
              </a:solidFill>
              <a:effectLst/>
              <a:uLnTx/>
              <a:uFillTx/>
              <a:ea typeface="Roboto" pitchFamily="2" charset="0"/>
              <a:cs typeface="+mn-cs"/>
            </a:endParaRPr>
          </a:p>
          <a:p>
            <a:pPr marL="285750" marR="0" lvl="0" indent="-285750" algn="l" defTabSz="594863"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876"/>
                </a:solidFill>
                <a:effectLst/>
                <a:uLnTx/>
                <a:uFillTx/>
                <a:ea typeface="+mn-ea"/>
                <a:cs typeface="+mn-cs"/>
              </a:rPr>
              <a:t>Architecture:</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Provides input to any architecturally significant impacts</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Needs awareness for lead-time if there are predecessors to consider</a:t>
            </a: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876"/>
                </a:solidFill>
                <a:effectLst/>
                <a:uLnTx/>
                <a:uFillTx/>
                <a:ea typeface="+mn-ea"/>
                <a:cs typeface="+mn-cs"/>
              </a:rPr>
              <a:t>User Experience:</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Provides input to any UX significant impacts</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Needs awareness for lead-time if there are predecessors to consider</a:t>
            </a:r>
          </a:p>
          <a:p>
            <a:pPr marL="0" marR="0" lvl="0" indent="0" algn="l" defTabSz="59486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4876"/>
              </a:solidFill>
              <a:effectLst/>
              <a:uLnTx/>
              <a:uFillTx/>
              <a:ea typeface="+mn-ea"/>
              <a:cs typeface="+mn-cs"/>
            </a:endParaRP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876"/>
                </a:solidFill>
                <a:effectLst/>
                <a:uLnTx/>
                <a:uFillTx/>
                <a:ea typeface="+mn-ea"/>
                <a:cs typeface="+mn-cs"/>
              </a:rPr>
              <a:t>External Dependent Teams:</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Provides input to any significant impacts</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Needs awareness for lead-time if there are predecessors to consider</a:t>
            </a:r>
          </a:p>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p:txBody>
      </p:sp>
      <p:sp>
        <p:nvSpPr>
          <p:cNvPr id="7" name="TextBox 6">
            <a:extLst>
              <a:ext uri="{FF2B5EF4-FFF2-40B4-BE49-F238E27FC236}">
                <a16:creationId xmlns:a16="http://schemas.microsoft.com/office/drawing/2014/main" id="{1CC99E69-24E1-402C-9D0D-F1651C68AD6C}"/>
              </a:ext>
            </a:extLst>
          </p:cNvPr>
          <p:cNvSpPr txBox="1"/>
          <p:nvPr/>
        </p:nvSpPr>
        <p:spPr>
          <a:xfrm>
            <a:off x="167714" y="5199708"/>
            <a:ext cx="5926698" cy="1169551"/>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876"/>
                </a:solidFill>
                <a:effectLst/>
                <a:uLnTx/>
                <a:uFillTx/>
                <a:ea typeface="Roboto" panose="02000000000000000000" pitchFamily="2" charset="0"/>
                <a:cs typeface="+mn-cs"/>
              </a:rPr>
              <a:t>Business</a:t>
            </a: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876"/>
                </a:solidFill>
                <a:effectLst/>
                <a:uLnTx/>
                <a:uFillTx/>
                <a:ea typeface="Roboto" pitchFamily="2" charset="0"/>
                <a:cs typeface="+mn-cs"/>
              </a:rPr>
              <a:t>Does not need to be included:</a:t>
            </a: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While the business may be invited, this is a technical meeting around what can / cannot be completed within specific iterations. Input on velocity, release timing, etc. should not influence this planning</a:t>
            </a:r>
            <a:endParaRPr kumimoji="0" lang="en-US" sz="1400" b="0" i="0" u="none" strike="noStrike" kern="1200" cap="none" spc="0" normalizeH="0" baseline="0" noProof="0" dirty="0">
              <a:ln>
                <a:noFill/>
              </a:ln>
              <a:solidFill>
                <a:srgbClr val="004876"/>
              </a:solidFill>
              <a:effectLst/>
              <a:uLnTx/>
              <a:uFillTx/>
              <a:ea typeface="Roboto" pitchFamily="2" charset="0"/>
              <a:cs typeface="+mn-cs"/>
            </a:endParaRPr>
          </a:p>
        </p:txBody>
      </p:sp>
      <p:sp>
        <p:nvSpPr>
          <p:cNvPr id="8" name="TextBox 7">
            <a:extLst>
              <a:ext uri="{FF2B5EF4-FFF2-40B4-BE49-F238E27FC236}">
                <a16:creationId xmlns:a16="http://schemas.microsoft.com/office/drawing/2014/main" id="{ACAAA81A-FEA2-419C-869E-C00D264B5A16}"/>
              </a:ext>
            </a:extLst>
          </p:cNvPr>
          <p:cNvSpPr txBox="1"/>
          <p:nvPr/>
        </p:nvSpPr>
        <p:spPr>
          <a:xfrm>
            <a:off x="6094412" y="2666572"/>
            <a:ext cx="6094413" cy="1169551"/>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4876"/>
                </a:solidFill>
                <a:effectLst/>
                <a:uLnTx/>
                <a:uFillTx/>
                <a:ea typeface="Roboto" panose="02000000000000000000" pitchFamily="2" charset="0"/>
                <a:cs typeface="+mn-cs"/>
              </a:rPr>
              <a:t>Where</a:t>
            </a: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876"/>
                </a:solidFill>
                <a:effectLst/>
                <a:uLnTx/>
                <a:uFillTx/>
                <a:ea typeface="Roboto" pitchFamily="2" charset="0"/>
                <a:cs typeface="+mn-cs"/>
              </a:rPr>
              <a:t>Anywhere:</a:t>
            </a:r>
          </a:p>
          <a:p>
            <a:pPr marL="0" marR="0" lvl="0" indent="0" algn="l" defTabSz="5948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mn-cs"/>
              </a:rPr>
              <a:t>Azure DevOps if the team is using that as the system of record. If not, there is an Excel template on the Kingsmen Program </a:t>
            </a:r>
            <a:r>
              <a:rPr kumimoji="0" lang="en-US" sz="1400" b="0" i="0" u="none" strike="noStrike" kern="1200" cap="none" spc="0" normalizeH="0" baseline="0" noProof="0" err="1">
                <a:ln>
                  <a:noFill/>
                </a:ln>
                <a:solidFill>
                  <a:prstClr val="black"/>
                </a:solidFill>
                <a:effectLst/>
                <a:uLnTx/>
                <a:uFillTx/>
                <a:ea typeface="+mn-ea"/>
                <a:cs typeface="+mn-cs"/>
              </a:rPr>
              <a:t>Sharepoint</a:t>
            </a:r>
            <a:r>
              <a:rPr kumimoji="0" lang="en-US" sz="1400" b="0" i="0" u="none" strike="noStrike" kern="1200" cap="none" spc="0" normalizeH="0" baseline="0" noProof="0">
                <a:ln>
                  <a:noFill/>
                </a:ln>
                <a:solidFill>
                  <a:prstClr val="black"/>
                </a:solidFill>
                <a:effectLst/>
                <a:uLnTx/>
                <a:uFillTx/>
                <a:ea typeface="+mn-ea"/>
                <a:cs typeface="+mn-cs"/>
              </a:rPr>
              <a:t> site. A wall with taped off iterations is where it all began…make it work!</a:t>
            </a:r>
            <a:endParaRPr kumimoji="0" lang="en-US" sz="1400" b="0" i="0" u="none" strike="noStrike" kern="1200" cap="none" spc="0" normalizeH="0" baseline="0" noProof="0">
              <a:ln>
                <a:noFill/>
              </a:ln>
              <a:solidFill>
                <a:srgbClr val="004876"/>
              </a:solidFill>
              <a:effectLst/>
              <a:uLnTx/>
              <a:uFillTx/>
              <a:ea typeface="Roboto" pitchFamily="2" charset="0"/>
              <a:cs typeface="+mn-cs"/>
            </a:endParaRPr>
          </a:p>
        </p:txBody>
      </p:sp>
    </p:spTree>
    <p:extLst>
      <p:ext uri="{BB962C8B-B14F-4D97-AF65-F5344CB8AC3E}">
        <p14:creationId xmlns:p14="http://schemas.microsoft.com/office/powerpoint/2010/main" val="275648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5D682B-24F9-4D8D-AB9D-25D1990C4B83}"/>
              </a:ext>
            </a:extLst>
          </p:cNvPr>
          <p:cNvSpPr>
            <a:spLocks noGrp="1"/>
          </p:cNvSpPr>
          <p:nvPr>
            <p:ph type="title"/>
          </p:nvPr>
        </p:nvSpPr>
        <p:spPr/>
        <p:txBody>
          <a:bodyPr/>
          <a:lstStyle/>
          <a:p>
            <a:r>
              <a:rPr lang="en-US" dirty="0"/>
              <a:t>5 Iteration Planning</a:t>
            </a:r>
          </a:p>
        </p:txBody>
      </p:sp>
      <p:sp>
        <p:nvSpPr>
          <p:cNvPr id="9" name="Text Placeholder 8">
            <a:extLst>
              <a:ext uri="{FF2B5EF4-FFF2-40B4-BE49-F238E27FC236}">
                <a16:creationId xmlns:a16="http://schemas.microsoft.com/office/drawing/2014/main" id="{223DAC42-0BC9-4201-8835-C96565A6DBD5}"/>
              </a:ext>
            </a:extLst>
          </p:cNvPr>
          <p:cNvSpPr>
            <a:spLocks noGrp="1"/>
          </p:cNvSpPr>
          <p:nvPr>
            <p:ph type="body" sz="quarter" idx="10"/>
          </p:nvPr>
        </p:nvSpPr>
        <p:spPr/>
        <p:txBody>
          <a:bodyPr/>
          <a:lstStyle/>
          <a:p>
            <a:r>
              <a:rPr lang="en-US" dirty="0"/>
              <a:t>How</a:t>
            </a:r>
          </a:p>
        </p:txBody>
      </p:sp>
      <p:pic>
        <p:nvPicPr>
          <p:cNvPr id="5" name="Picture 4">
            <a:extLst>
              <a:ext uri="{FF2B5EF4-FFF2-40B4-BE49-F238E27FC236}">
                <a16:creationId xmlns:a16="http://schemas.microsoft.com/office/drawing/2014/main" id="{3333CB76-428B-476F-B3DA-40D54BC4222C}"/>
              </a:ext>
            </a:extLst>
          </p:cNvPr>
          <p:cNvPicPr>
            <a:picLocks noChangeAspect="1"/>
          </p:cNvPicPr>
          <p:nvPr/>
        </p:nvPicPr>
        <p:blipFill>
          <a:blip r:embed="rId2"/>
          <a:stretch>
            <a:fillRect/>
          </a:stretch>
        </p:blipFill>
        <p:spPr>
          <a:xfrm>
            <a:off x="53830" y="1330209"/>
            <a:ext cx="12081164" cy="4197581"/>
          </a:xfrm>
          <a:prstGeom prst="rect">
            <a:avLst/>
          </a:prstGeom>
        </p:spPr>
      </p:pic>
    </p:spTree>
    <p:extLst>
      <p:ext uri="{BB962C8B-B14F-4D97-AF65-F5344CB8AC3E}">
        <p14:creationId xmlns:p14="http://schemas.microsoft.com/office/powerpoint/2010/main" val="2029919565"/>
      </p:ext>
    </p:extLst>
  </p:cSld>
  <p:clrMapOvr>
    <a:masterClrMapping/>
  </p:clrMapOvr>
</p:sld>
</file>

<file path=ppt/theme/theme1.xml><?xml version="1.0" encoding="utf-8"?>
<a:theme xmlns:a="http://schemas.openxmlformats.org/drawingml/2006/main" name="3_Office Theme">
  <a:themeElements>
    <a:clrScheme name="i9_Storm">
      <a:dk1>
        <a:srgbClr val="57565A"/>
      </a:dk1>
      <a:lt1>
        <a:sysClr val="window" lastClr="FFFFFF"/>
      </a:lt1>
      <a:dk2>
        <a:srgbClr val="193441"/>
      </a:dk2>
      <a:lt2>
        <a:srgbClr val="2C4A58"/>
      </a:lt2>
      <a:accent1>
        <a:srgbClr val="97AEA0"/>
      </a:accent1>
      <a:accent2>
        <a:srgbClr val="7D9892"/>
      </a:accent2>
      <a:accent3>
        <a:srgbClr val="688687"/>
      </a:accent3>
      <a:accent4>
        <a:srgbClr val="53737B"/>
      </a:accent4>
      <a:accent5>
        <a:srgbClr val="496A75"/>
      </a:accent5>
      <a:accent6>
        <a:srgbClr val="3E606F"/>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8_Office Theme">
  <a:themeElements>
    <a:clrScheme name="i9_Storm">
      <a:dk1>
        <a:srgbClr val="57565A"/>
      </a:dk1>
      <a:lt1>
        <a:sysClr val="window" lastClr="FFFFFF"/>
      </a:lt1>
      <a:dk2>
        <a:srgbClr val="193441"/>
      </a:dk2>
      <a:lt2>
        <a:srgbClr val="2C4A58"/>
      </a:lt2>
      <a:accent1>
        <a:srgbClr val="97AEA0"/>
      </a:accent1>
      <a:accent2>
        <a:srgbClr val="7D9892"/>
      </a:accent2>
      <a:accent3>
        <a:srgbClr val="688687"/>
      </a:accent3>
      <a:accent4>
        <a:srgbClr val="53737B"/>
      </a:accent4>
      <a:accent5>
        <a:srgbClr val="496A75"/>
      </a:accent5>
      <a:accent6>
        <a:srgbClr val="3E606F"/>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S Program Font">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S Program Font">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S Program Font">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DED64E8582CD43AD1E03ED7EF96E3A" ma:contentTypeVersion="15" ma:contentTypeDescription="Create a new document." ma:contentTypeScope="" ma:versionID="ab363981b3437d811e3343a9134c1b1b">
  <xsd:schema xmlns:xsd="http://www.w3.org/2001/XMLSchema" xmlns:xs="http://www.w3.org/2001/XMLSchema" xmlns:p="http://schemas.microsoft.com/office/2006/metadata/properties" xmlns:ns2="b214db10-22e5-43e5-95af-8b060e7e1f6b" xmlns:ns3="d25627bf-3136-4894-a838-f97a62725630" targetNamespace="http://schemas.microsoft.com/office/2006/metadata/properties" ma:root="true" ma:fieldsID="666aa7d632dfe5bb43079bb5eaaa5097" ns2:_="" ns3:_="">
    <xsd:import namespace="b214db10-22e5-43e5-95af-8b060e7e1f6b"/>
    <xsd:import namespace="d25627bf-3136-4894-a838-f97a627256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14db10-22e5-43e5-95af-8b060e7e1f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a6ebaa8-b1b9-495a-81c8-4cf564f27b5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25627bf-3136-4894-a838-f97a627256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adbdc78-07ae-4ecc-a982-0e7e085d5e5b}" ma:internalName="TaxCatchAll" ma:showField="CatchAllData" ma:web="d25627bf-3136-4894-a838-f97a627256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25627bf-3136-4894-a838-f97a62725630">
      <UserInfo>
        <DisplayName>Denise Beachley</DisplayName>
        <AccountId>13</AccountId>
        <AccountType/>
      </UserInfo>
      <UserInfo>
        <DisplayName>Janna Johnson</DisplayName>
        <AccountId>55</AccountId>
        <AccountType/>
      </UserInfo>
    </SharedWithUsers>
    <lcf76f155ced4ddcb4097134ff3c332f xmlns="b214db10-22e5-43e5-95af-8b060e7e1f6b">
      <Terms xmlns="http://schemas.microsoft.com/office/infopath/2007/PartnerControls"/>
    </lcf76f155ced4ddcb4097134ff3c332f>
    <TaxCatchAll xmlns="d25627bf-3136-4894-a838-f97a6272563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6C3680-14D7-483D-8F63-2061D61071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14db10-22e5-43e5-95af-8b060e7e1f6b"/>
    <ds:schemaRef ds:uri="d25627bf-3136-4894-a838-f97a627256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667907-67D6-414E-9410-4B8DF3C63D76}">
  <ds:schemaRefs>
    <ds:schemaRef ds:uri="http://schemas.microsoft.com/office/2006/documentManagement/types"/>
    <ds:schemaRef ds:uri="http://www.w3.org/XML/1998/namespace"/>
    <ds:schemaRef ds:uri="http://schemas.openxmlformats.org/package/2006/metadata/core-properties"/>
    <ds:schemaRef ds:uri="http://purl.org/dc/terms/"/>
    <ds:schemaRef ds:uri="http://purl.org/dc/dcmitype/"/>
    <ds:schemaRef ds:uri="d25627bf-3136-4894-a838-f97a62725630"/>
    <ds:schemaRef ds:uri="http://purl.org/dc/elements/1.1/"/>
    <ds:schemaRef ds:uri="http://schemas.microsoft.com/office/2006/metadata/properties"/>
    <ds:schemaRef ds:uri="http://schemas.microsoft.com/office/infopath/2007/PartnerControls"/>
    <ds:schemaRef ds:uri="b214db10-22e5-43e5-95af-8b060e7e1f6b"/>
  </ds:schemaRefs>
</ds:datastoreItem>
</file>

<file path=customXml/itemProps3.xml><?xml version="1.0" encoding="utf-8"?>
<ds:datastoreItem xmlns:ds="http://schemas.openxmlformats.org/officeDocument/2006/customXml" ds:itemID="{6A53233C-19E6-4DC6-8C2C-3863BD322F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366</TotalTime>
  <Words>1812</Words>
  <Application>Microsoft Office PowerPoint</Application>
  <PresentationFormat>Custom</PresentationFormat>
  <Paragraphs>308</Paragraphs>
  <Slides>20</Slides>
  <Notes>1</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3_Office Theme</vt:lpstr>
      <vt:lpstr>8_Office Theme</vt:lpstr>
      <vt:lpstr>2_Office Theme</vt:lpstr>
      <vt:lpstr>4_Office Theme</vt:lpstr>
      <vt:lpstr>Office Theme</vt:lpstr>
      <vt:lpstr>The Kingsmen Way</vt:lpstr>
      <vt:lpstr>The Kingsmen Way</vt:lpstr>
      <vt:lpstr>Additional Taxonomies</vt:lpstr>
      <vt:lpstr>Continuous Planning</vt:lpstr>
      <vt:lpstr>Monthly Ceremony Calendar – Program &amp; Team</vt:lpstr>
      <vt:lpstr>5 Iteration Planning</vt:lpstr>
      <vt:lpstr>5 Iteration Planning</vt:lpstr>
      <vt:lpstr>5 Iteration Planning</vt:lpstr>
      <vt:lpstr>5 Iteration Planning</vt:lpstr>
      <vt:lpstr>Function Elaboration</vt:lpstr>
      <vt:lpstr>Function Elaboration</vt:lpstr>
      <vt:lpstr>Story Elaboration</vt:lpstr>
      <vt:lpstr>Progressive Story Elaboration</vt:lpstr>
      <vt:lpstr>Definition of Ready / Definition of Done</vt:lpstr>
      <vt:lpstr>Story Sizing</vt:lpstr>
      <vt:lpstr>Iteration Planning</vt:lpstr>
      <vt:lpstr>Capacity Planning</vt:lpstr>
      <vt:lpstr>Tasking</vt:lpstr>
      <vt:lpstr>Daily Stand Up</vt:lpstr>
      <vt:lpstr>PowerPoint Presentation</vt:lpstr>
    </vt:vector>
  </TitlesOfParts>
  <Company>X-Corp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Lane</dc:creator>
  <cp:lastModifiedBy>Denise Beachley</cp:lastModifiedBy>
  <cp:revision>5</cp:revision>
  <dcterms:created xsi:type="dcterms:W3CDTF">2017-06-26T14:13:26Z</dcterms:created>
  <dcterms:modified xsi:type="dcterms:W3CDTF">2023-04-19T13:01:05Z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0x01010061DED64E8582CD43AD1E03ED7EF96E3A</vt:lpwstr>
  </property>
  <property fmtid="{D5CDD505-2E9C-101B-9397-08002B2CF9AE}" pid="3" name="AuthorIds_UIVersion_2048">
    <vt:lpwstr>13</vt:lpwstr>
  </property>
  <property fmtid="{D5CDD505-2E9C-101B-9397-08002B2CF9AE}" pid="4" name="AuthorIds_UIVersion_14848">
    <vt:lpwstr>13</vt:lpwstr>
  </property>
</Properties>
</file>