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07" d="100"/>
          <a:sy n="107" d="100"/>
        </p:scale>
        <p:origin x="1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4/18/17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yfall.crabha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SpyFall</a:t>
            </a:r>
            <a:r>
              <a:rPr lang="en-US" dirty="0"/>
              <a:t> – for android</a:t>
            </a:r>
          </a:p>
        </p:txBody>
      </p:sp>
      <p:sp>
        <p:nvSpPr>
          <p:cNvPr id="3" name="Subtitle 2"/>
          <p:cNvSpPr>
            <a:spLocks noGrp="1"/>
          </p:cNvSpPr>
          <p:nvPr>
            <p:ph type="subTitle" idx="1"/>
          </p:nvPr>
        </p:nvSpPr>
        <p:spPr/>
        <p:txBody>
          <a:bodyPr/>
          <a:lstStyle/>
          <a:p>
            <a:r>
              <a:rPr lang="en-US" dirty="0"/>
              <a:t>By Kaya Ota, John Sun, Eric </a:t>
            </a:r>
            <a:r>
              <a:rPr lang="en-US" dirty="0" err="1"/>
              <a:t>Vuu</a:t>
            </a:r>
            <a:r>
              <a:rPr lang="en-US" dirty="0"/>
              <a:t>, and Frank Li</a:t>
            </a:r>
          </a:p>
        </p:txBody>
      </p:sp>
    </p:spTree>
    <p:extLst>
      <p:ext uri="{BB962C8B-B14F-4D97-AF65-F5344CB8AC3E}">
        <p14:creationId xmlns:p14="http://schemas.microsoft.com/office/powerpoint/2010/main" val="78315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74" y="685800"/>
            <a:ext cx="8534400" cy="1507067"/>
          </a:xfrm>
        </p:spPr>
        <p:txBody>
          <a:bodyPr/>
          <a:lstStyle/>
          <a:p>
            <a:r>
              <a:rPr lang="en-US" dirty="0"/>
              <a:t>Outline</a:t>
            </a:r>
          </a:p>
        </p:txBody>
      </p:sp>
      <p:sp>
        <p:nvSpPr>
          <p:cNvPr id="3" name="Content Placeholder 2"/>
          <p:cNvSpPr>
            <a:spLocks noGrp="1"/>
          </p:cNvSpPr>
          <p:nvPr>
            <p:ph idx="1"/>
          </p:nvPr>
        </p:nvSpPr>
        <p:spPr>
          <a:xfrm>
            <a:off x="755774" y="2222979"/>
            <a:ext cx="8534400" cy="2259863"/>
          </a:xfrm>
        </p:spPr>
        <p:txBody>
          <a:bodyPr/>
          <a:lstStyle/>
          <a:p>
            <a:r>
              <a:rPr lang="en-US" dirty="0"/>
              <a:t>Overview of app</a:t>
            </a:r>
          </a:p>
          <a:p>
            <a:r>
              <a:rPr lang="en-US" dirty="0"/>
              <a:t>Progress report</a:t>
            </a:r>
          </a:p>
          <a:p>
            <a:pPr lvl="1"/>
            <a:r>
              <a:rPr lang="en-US" dirty="0"/>
              <a:t>Demo of app</a:t>
            </a:r>
          </a:p>
          <a:p>
            <a:r>
              <a:rPr lang="en-US" dirty="0"/>
              <a:t>Issues we’re working on</a:t>
            </a:r>
          </a:p>
          <a:p>
            <a:r>
              <a:rPr lang="en-US" dirty="0"/>
              <a:t>Summary</a:t>
            </a:r>
          </a:p>
        </p:txBody>
      </p:sp>
    </p:spTree>
    <p:extLst>
      <p:ext uri="{BB962C8B-B14F-4D97-AF65-F5344CB8AC3E}">
        <p14:creationId xmlns:p14="http://schemas.microsoft.com/office/powerpoint/2010/main" val="345204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74" y="685800"/>
            <a:ext cx="8534400" cy="1507067"/>
          </a:xfrm>
        </p:spPr>
        <p:txBody>
          <a:bodyPr/>
          <a:lstStyle/>
          <a:p>
            <a:r>
              <a:rPr lang="en-US" dirty="0"/>
              <a:t>Overview</a:t>
            </a:r>
          </a:p>
        </p:txBody>
      </p:sp>
      <p:sp>
        <p:nvSpPr>
          <p:cNvPr id="3" name="Content Placeholder 2"/>
          <p:cNvSpPr>
            <a:spLocks noGrp="1"/>
          </p:cNvSpPr>
          <p:nvPr>
            <p:ph idx="1"/>
          </p:nvPr>
        </p:nvSpPr>
        <p:spPr>
          <a:xfrm>
            <a:off x="755774" y="2207077"/>
            <a:ext cx="8534400" cy="1766883"/>
          </a:xfrm>
        </p:spPr>
        <p:txBody>
          <a:bodyPr/>
          <a:lstStyle/>
          <a:p>
            <a:pPr marL="0" indent="0">
              <a:buNone/>
            </a:pPr>
            <a:r>
              <a:rPr lang="en-US" dirty="0"/>
              <a:t>The goal of our app is to bring the experience of Spy Fall to Android. There is currently one other digital version of </a:t>
            </a:r>
            <a:r>
              <a:rPr lang="en-US"/>
              <a:t>Spy </a:t>
            </a:r>
            <a:r>
              <a:rPr lang="en-US" smtClean="0"/>
              <a:t>Fall, online </a:t>
            </a:r>
            <a:r>
              <a:rPr lang="en-US" dirty="0"/>
              <a:t>(at </a:t>
            </a:r>
            <a:r>
              <a:rPr lang="en-US" dirty="0">
                <a:hlinkClick r:id="rId2"/>
              </a:rPr>
              <a:t>http://spyfall.crabhat.com/</a:t>
            </a:r>
            <a:r>
              <a:rPr lang="en-US" dirty="0"/>
              <a:t>) that is played widely. Our goal is to emulate that experience, but in a native way on Android.</a:t>
            </a:r>
          </a:p>
        </p:txBody>
      </p:sp>
    </p:spTree>
    <p:extLst>
      <p:ext uri="{BB962C8B-B14F-4D97-AF65-F5344CB8AC3E}">
        <p14:creationId xmlns:p14="http://schemas.microsoft.com/office/powerpoint/2010/main" val="45149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74" y="685800"/>
            <a:ext cx="8534400" cy="1507067"/>
          </a:xfrm>
        </p:spPr>
        <p:txBody>
          <a:bodyPr/>
          <a:lstStyle/>
          <a:p>
            <a:r>
              <a:rPr lang="en-US" dirty="0"/>
              <a:t>Progress report</a:t>
            </a:r>
          </a:p>
        </p:txBody>
      </p:sp>
      <p:sp>
        <p:nvSpPr>
          <p:cNvPr id="4" name="Content Placeholder 2"/>
          <p:cNvSpPr>
            <a:spLocks noGrp="1"/>
          </p:cNvSpPr>
          <p:nvPr>
            <p:ph idx="1"/>
          </p:nvPr>
        </p:nvSpPr>
        <p:spPr>
          <a:xfrm>
            <a:off x="755774" y="2192867"/>
            <a:ext cx="8534400" cy="4279495"/>
          </a:xfrm>
        </p:spPr>
        <p:txBody>
          <a:bodyPr>
            <a:normAutofit fontScale="85000" lnSpcReduction="10000"/>
          </a:bodyPr>
          <a:lstStyle/>
          <a:p>
            <a:pPr marL="0" indent="0">
              <a:buNone/>
            </a:pPr>
            <a:r>
              <a:rPr lang="en-US" dirty="0"/>
              <a:t>We’ve made substantial progress on the app. Here are some of the things that work right now:</a:t>
            </a:r>
          </a:p>
          <a:p>
            <a:r>
              <a:rPr lang="en-US" dirty="0"/>
              <a:t>User authentication and registration</a:t>
            </a:r>
          </a:p>
          <a:p>
            <a:pPr lvl="1"/>
            <a:r>
              <a:rPr lang="en-US" dirty="0"/>
              <a:t>Firebase made setting up a login and registration very easy.</a:t>
            </a:r>
          </a:p>
          <a:p>
            <a:pPr lvl="1"/>
            <a:r>
              <a:rPr lang="en-US" dirty="0"/>
              <a:t>Using </a:t>
            </a:r>
            <a:r>
              <a:rPr lang="en-US" dirty="0" err="1"/>
              <a:t>FirebaseAuth</a:t>
            </a:r>
            <a:r>
              <a:rPr lang="en-US" dirty="0"/>
              <a:t>, one can setup anything from password authentication to Facebook, Google, GitHub and Twitter authentication.</a:t>
            </a:r>
          </a:p>
          <a:p>
            <a:r>
              <a:rPr lang="en-US" dirty="0"/>
              <a:t>Post-game, backend cleanup</a:t>
            </a:r>
          </a:p>
          <a:p>
            <a:pPr lvl="1"/>
            <a:r>
              <a:rPr lang="en-US" dirty="0"/>
              <a:t>After a game, all relevant nodes should be deleted from the database.</a:t>
            </a:r>
          </a:p>
          <a:p>
            <a:pPr marL="0" indent="0">
              <a:buNone/>
            </a:pPr>
            <a:endParaRPr lang="en-US" dirty="0"/>
          </a:p>
          <a:p>
            <a:pPr marL="0" indent="0">
              <a:buNone/>
            </a:pPr>
            <a:r>
              <a:rPr lang="en-US" dirty="0"/>
              <a:t>The team is working on getting the following things to work:</a:t>
            </a:r>
          </a:p>
          <a:p>
            <a:r>
              <a:rPr lang="en-US" dirty="0"/>
              <a:t>Game lobby feature </a:t>
            </a:r>
          </a:p>
          <a:p>
            <a:pPr lvl="1"/>
            <a:r>
              <a:rPr lang="en-US" dirty="0"/>
              <a:t>More details on the </a:t>
            </a:r>
            <a:r>
              <a:rPr lang="en-US" i="1" dirty="0"/>
              <a:t>Issues We’re Working On</a:t>
            </a:r>
            <a:r>
              <a:rPr lang="en-US" dirty="0"/>
              <a:t> slide.</a:t>
            </a:r>
          </a:p>
          <a:p>
            <a:r>
              <a:rPr lang="en-US" strike="sngStrike" dirty="0"/>
              <a:t>Store feature </a:t>
            </a:r>
            <a:r>
              <a:rPr lang="en-US" dirty="0"/>
              <a:t>(maybe?)</a:t>
            </a:r>
            <a:endParaRPr lang="en-US" strike="sngStrike" dirty="0"/>
          </a:p>
        </p:txBody>
      </p:sp>
    </p:spTree>
    <p:extLst>
      <p:ext uri="{BB962C8B-B14F-4D97-AF65-F5344CB8AC3E}">
        <p14:creationId xmlns:p14="http://schemas.microsoft.com/office/powerpoint/2010/main" val="171324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74" y="685800"/>
            <a:ext cx="8534400" cy="1507067"/>
          </a:xfrm>
        </p:spPr>
        <p:txBody>
          <a:bodyPr/>
          <a:lstStyle/>
          <a:p>
            <a:r>
              <a:rPr lang="en-US" dirty="0"/>
              <a:t>DEMO</a:t>
            </a:r>
          </a:p>
        </p:txBody>
      </p:sp>
      <p:sp>
        <p:nvSpPr>
          <p:cNvPr id="4" name="Content Placeholder 2"/>
          <p:cNvSpPr>
            <a:spLocks noGrp="1"/>
          </p:cNvSpPr>
          <p:nvPr>
            <p:ph idx="1"/>
          </p:nvPr>
        </p:nvSpPr>
        <p:spPr>
          <a:xfrm>
            <a:off x="755774" y="2192867"/>
            <a:ext cx="8534400" cy="1377269"/>
          </a:xfrm>
        </p:spPr>
        <p:txBody>
          <a:bodyPr>
            <a:normAutofit/>
          </a:bodyPr>
          <a:lstStyle/>
          <a:p>
            <a:pPr marL="0" indent="0">
              <a:buNone/>
            </a:pPr>
            <a:r>
              <a:rPr lang="en-US" dirty="0"/>
              <a:t>Please turn your attention to the demo of our app.</a:t>
            </a:r>
          </a:p>
          <a:p>
            <a:pPr marL="0" indent="0">
              <a:buNone/>
            </a:pPr>
            <a:r>
              <a:rPr lang="en-US" dirty="0"/>
              <a:t>Do you have any questions for our development team?</a:t>
            </a:r>
          </a:p>
        </p:txBody>
      </p:sp>
    </p:spTree>
    <p:extLst>
      <p:ext uri="{BB962C8B-B14F-4D97-AF65-F5344CB8AC3E}">
        <p14:creationId xmlns:p14="http://schemas.microsoft.com/office/powerpoint/2010/main" val="273007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74" y="685800"/>
            <a:ext cx="8534400" cy="1507067"/>
          </a:xfrm>
        </p:spPr>
        <p:txBody>
          <a:bodyPr/>
          <a:lstStyle/>
          <a:p>
            <a:r>
              <a:rPr lang="en-US" dirty="0"/>
              <a:t>Issues we’re working on</a:t>
            </a:r>
          </a:p>
        </p:txBody>
      </p:sp>
      <p:sp>
        <p:nvSpPr>
          <p:cNvPr id="4" name="Content Placeholder 2"/>
          <p:cNvSpPr>
            <a:spLocks noGrp="1"/>
          </p:cNvSpPr>
          <p:nvPr>
            <p:ph idx="1"/>
          </p:nvPr>
        </p:nvSpPr>
        <p:spPr>
          <a:xfrm>
            <a:off x="755774" y="2192867"/>
            <a:ext cx="8534400" cy="4319251"/>
          </a:xfrm>
        </p:spPr>
        <p:txBody>
          <a:bodyPr>
            <a:normAutofit fontScale="85000" lnSpcReduction="20000"/>
          </a:bodyPr>
          <a:lstStyle/>
          <a:p>
            <a:pPr marL="0" indent="0">
              <a:buNone/>
            </a:pPr>
            <a:r>
              <a:rPr lang="en-US" dirty="0"/>
              <a:t>Here are some of the issues that our team faces, going forward:</a:t>
            </a:r>
          </a:p>
          <a:p>
            <a:r>
              <a:rPr lang="en-US" dirty="0"/>
              <a:t>Peculiarities of Firebase</a:t>
            </a:r>
          </a:p>
          <a:p>
            <a:pPr lvl="1"/>
            <a:r>
              <a:rPr lang="en-US" dirty="0"/>
              <a:t>Getting the game lobby feature to work is tricky!</a:t>
            </a:r>
          </a:p>
          <a:p>
            <a:pPr lvl="1"/>
            <a:r>
              <a:rPr lang="en-US" dirty="0"/>
              <a:t>Random crashes and figuring out how to store data is hard</a:t>
            </a:r>
          </a:p>
          <a:p>
            <a:pPr lvl="2"/>
            <a:r>
              <a:rPr lang="en-US" u="sng" dirty="0"/>
              <a:t>For users</a:t>
            </a:r>
            <a:r>
              <a:rPr lang="en-US" dirty="0"/>
              <a:t>: We’re storing User objects in the children nodes of the game lobby</a:t>
            </a:r>
          </a:p>
          <a:p>
            <a:pPr lvl="3"/>
            <a:r>
              <a:rPr lang="en-US" dirty="0"/>
              <a:t>For example: /lobby/</a:t>
            </a:r>
            <a:r>
              <a:rPr lang="en-US" dirty="0" err="1"/>
              <a:t>game_code</a:t>
            </a:r>
            <a:r>
              <a:rPr lang="en-US" dirty="0"/>
              <a:t>/players/</a:t>
            </a:r>
            <a:r>
              <a:rPr lang="en-US" dirty="0" err="1"/>
              <a:t>player_Uid</a:t>
            </a:r>
            <a:r>
              <a:rPr lang="en-US" dirty="0"/>
              <a:t>(value: player </a:t>
            </a:r>
            <a:r>
              <a:rPr lang="en-US" dirty="0" err="1"/>
              <a:t>obj</a:t>
            </a:r>
            <a:r>
              <a:rPr lang="en-US" dirty="0"/>
              <a:t>)</a:t>
            </a:r>
          </a:p>
          <a:p>
            <a:pPr lvl="3"/>
            <a:r>
              <a:rPr lang="en-US" dirty="0"/>
              <a:t>The User object will contain basic information about the user.</a:t>
            </a:r>
          </a:p>
          <a:p>
            <a:pPr lvl="3"/>
            <a:r>
              <a:rPr lang="en-US" dirty="0"/>
              <a:t>User objects will be added to an </a:t>
            </a:r>
            <a:r>
              <a:rPr lang="en-US" dirty="0" err="1"/>
              <a:t>ArrayList</a:t>
            </a:r>
            <a:r>
              <a:rPr lang="en-US" dirty="0"/>
              <a:t> to make it easier to know how many players are in the game, and what each player roll is.</a:t>
            </a:r>
          </a:p>
          <a:p>
            <a:pPr lvl="4"/>
            <a:r>
              <a:rPr lang="en-US" dirty="0"/>
              <a:t>We may have to store that </a:t>
            </a:r>
            <a:r>
              <a:rPr lang="en-US" dirty="0" err="1"/>
              <a:t>ArrayList</a:t>
            </a:r>
            <a:r>
              <a:rPr lang="en-US" dirty="0"/>
              <a:t> in the backend, so that all players have a copy.</a:t>
            </a:r>
          </a:p>
          <a:p>
            <a:r>
              <a:rPr lang="en-US" dirty="0"/>
              <a:t>Synchronize users joining the same game</a:t>
            </a:r>
          </a:p>
          <a:p>
            <a:pPr lvl="1"/>
            <a:r>
              <a:rPr lang="en-US" dirty="0"/>
              <a:t>We’ve decided that the Check for Players button will run code, that will </a:t>
            </a:r>
            <a:r>
              <a:rPr lang="en-US" dirty="0" err="1"/>
              <a:t>startActivity</a:t>
            </a:r>
            <a:r>
              <a:rPr lang="en-US" dirty="0"/>
              <a:t> after enough people are in the lobby.</a:t>
            </a:r>
          </a:p>
          <a:p>
            <a:pPr lvl="1"/>
            <a:r>
              <a:rPr lang="en-US" u="sng" dirty="0"/>
              <a:t>Possible issue</a:t>
            </a:r>
            <a:r>
              <a:rPr lang="en-US" dirty="0"/>
              <a:t>: If the player does not click Check for Players, they might never join the game. For now, we assume the best case scenario.</a:t>
            </a:r>
          </a:p>
        </p:txBody>
      </p:sp>
    </p:spTree>
    <p:extLst>
      <p:ext uri="{BB962C8B-B14F-4D97-AF65-F5344CB8AC3E}">
        <p14:creationId xmlns:p14="http://schemas.microsoft.com/office/powerpoint/2010/main" val="147485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74" y="685800"/>
            <a:ext cx="8534400" cy="1507067"/>
          </a:xfrm>
        </p:spPr>
        <p:txBody>
          <a:bodyPr/>
          <a:lstStyle/>
          <a:p>
            <a:r>
              <a:rPr lang="en-US" dirty="0"/>
              <a:t>conclusion</a:t>
            </a:r>
          </a:p>
        </p:txBody>
      </p:sp>
      <p:sp>
        <p:nvSpPr>
          <p:cNvPr id="4" name="Content Placeholder 2"/>
          <p:cNvSpPr>
            <a:spLocks noGrp="1"/>
          </p:cNvSpPr>
          <p:nvPr>
            <p:ph idx="1"/>
          </p:nvPr>
        </p:nvSpPr>
        <p:spPr>
          <a:xfrm>
            <a:off x="755774" y="2192867"/>
            <a:ext cx="8534400" cy="2450695"/>
          </a:xfrm>
        </p:spPr>
        <p:txBody>
          <a:bodyPr>
            <a:normAutofit/>
          </a:bodyPr>
          <a:lstStyle/>
          <a:p>
            <a:pPr marL="0" indent="0">
              <a:buNone/>
            </a:pPr>
            <a:r>
              <a:rPr lang="en-US" dirty="0"/>
              <a:t>We are getting close to finishing our project. Once we figure out all the Firebase stuff, everything else is simple to code. The game activity, for instance, only has some simple backend code, and some basic UI elements. Since we are probably going to cut MMO/Store features from the game, things become simpler. Of course, if we have time near the end, we might add more features to the final product. We’re excited to play Spy Fall with all of you!</a:t>
            </a:r>
          </a:p>
        </p:txBody>
      </p:sp>
    </p:spTree>
    <p:extLst>
      <p:ext uri="{BB962C8B-B14F-4D97-AF65-F5344CB8AC3E}">
        <p14:creationId xmlns:p14="http://schemas.microsoft.com/office/powerpoint/2010/main" val="24785310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TotalTime>
  <Words>492</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SpyFall – for android</vt:lpstr>
      <vt:lpstr>Outline</vt:lpstr>
      <vt:lpstr>Overview</vt:lpstr>
      <vt:lpstr>Progress report</vt:lpstr>
      <vt:lpstr>DEMO</vt:lpstr>
      <vt:lpstr>Issues we’re working on</vt:lpstr>
      <vt:lpstr>conclusion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SpyFall – for android</dc:title>
  <dc:creator>John Sun</dc:creator>
  <cp:lastModifiedBy>John Sun</cp:lastModifiedBy>
  <cp:revision>29</cp:revision>
  <dcterms:created xsi:type="dcterms:W3CDTF">2017-04-17T15:37:17Z</dcterms:created>
  <dcterms:modified xsi:type="dcterms:W3CDTF">2017-04-18T14:05:53Z</dcterms:modified>
</cp:coreProperties>
</file>