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72" autoAdjust="0"/>
    <p:restoredTop sz="90674" autoAdjust="0"/>
  </p:normalViewPr>
  <p:slideViewPr>
    <p:cSldViewPr snapToGrid="0" snapToObjects="1">
      <p:cViewPr>
        <p:scale>
          <a:sx n="65" d="100"/>
          <a:sy n="65" d="100"/>
        </p:scale>
        <p:origin x="-2816" y="-80"/>
      </p:cViewPr>
      <p:guideLst>
        <p:guide orient="horz"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8681"/>
            <a:ext cx="77724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17920"/>
            <a:ext cx="64008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682-A135-E743-9B7B-B2998F7272E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3FA8-4D3A-8940-83B8-8B3B421C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682-A135-E743-9B7B-B2998F7272E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3FA8-4D3A-8940-83B8-8B3B421C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03582"/>
            <a:ext cx="2057400" cy="14978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03582"/>
            <a:ext cx="6019800" cy="14978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682-A135-E743-9B7B-B2998F7272E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3FA8-4D3A-8940-83B8-8B3B421C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1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682-A135-E743-9B7B-B2998F7272E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3FA8-4D3A-8940-83B8-8B3B421C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51041"/>
            <a:ext cx="77724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50742"/>
            <a:ext cx="77724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682-A135-E743-9B7B-B2998F7272E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3FA8-4D3A-8940-83B8-8B3B421C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9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097022"/>
            <a:ext cx="4038600" cy="11584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097022"/>
            <a:ext cx="4038600" cy="11584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682-A135-E743-9B7B-B2998F7272E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3FA8-4D3A-8940-83B8-8B3B421C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421"/>
            <a:ext cx="8229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6181"/>
            <a:ext cx="4040188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79800"/>
            <a:ext cx="4040188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456181"/>
            <a:ext cx="4041775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3479800"/>
            <a:ext cx="4041775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682-A135-E743-9B7B-B2998F7272E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3FA8-4D3A-8940-83B8-8B3B421C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682-A135-E743-9B7B-B2998F7272E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3FA8-4D3A-8940-83B8-8B3B421C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6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682-A135-E743-9B7B-B2998F7272E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3FA8-4D3A-8940-83B8-8B3B421C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36880"/>
            <a:ext cx="3008313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6881"/>
            <a:ext cx="511175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296161"/>
            <a:ext cx="3008313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682-A135-E743-9B7B-B2998F7272E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3FA8-4D3A-8940-83B8-8B3B421C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80960"/>
            <a:ext cx="54864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0440"/>
            <a:ext cx="54864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587741"/>
            <a:ext cx="54864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682-A135-E743-9B7B-B2998F7272E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3FA8-4D3A-8940-83B8-8B3B421C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942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0321"/>
            <a:ext cx="822960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170161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D682-A135-E743-9B7B-B2998F7272E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170161"/>
            <a:ext cx="2895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170161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93FA8-4D3A-8940-83B8-8B3B421C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am_variance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35" y="390747"/>
            <a:ext cx="6273800" cy="5334000"/>
          </a:xfrm>
          <a:prstGeom prst="rect">
            <a:avLst/>
          </a:prstGeom>
        </p:spPr>
      </p:pic>
      <p:pic>
        <p:nvPicPr>
          <p:cNvPr id="5" name="Picture 4" descr="param_variance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017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7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Harvard-Smithsonian Center for Astrophysics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Cook</dc:creator>
  <cp:lastModifiedBy>Ben Cook</cp:lastModifiedBy>
  <cp:revision>2</cp:revision>
  <dcterms:created xsi:type="dcterms:W3CDTF">2019-02-28T22:20:25Z</dcterms:created>
  <dcterms:modified xsi:type="dcterms:W3CDTF">2019-02-28T22:27:51Z</dcterms:modified>
</cp:coreProperties>
</file>