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3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4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5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96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5: Cell Type Identification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AAE515-9CB3-AEF0-B466-C2CC88D4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" y="695562"/>
            <a:ext cx="7118833" cy="608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D712B-D70D-1377-6AEE-8C93CF7FB5C6}"/>
              </a:ext>
            </a:extLst>
          </p:cNvPr>
          <p:cNvSpPr txBox="1"/>
          <p:nvPr/>
        </p:nvSpPr>
        <p:spPr>
          <a:xfrm>
            <a:off x="9372600" y="6124694"/>
            <a:ext cx="267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900" i="1" dirty="0"/>
              <a:t>Xie. </a:t>
            </a:r>
            <a:r>
              <a:rPr lang="fr-FR" sz="900" i="1" dirty="0" err="1"/>
              <a:t>Comp</a:t>
            </a:r>
            <a:r>
              <a:rPr lang="fr-FR" sz="900" i="1" dirty="0"/>
              <a:t>. And </a:t>
            </a:r>
            <a:r>
              <a:rPr lang="fr-FR" sz="900" i="1" dirty="0" err="1"/>
              <a:t>Str</a:t>
            </a:r>
            <a:r>
              <a:rPr lang="fr-FR" sz="900" i="1" dirty="0"/>
              <a:t>. Biotech J. (2021). 19: 5874-5887</a:t>
            </a:r>
            <a:endParaRPr lang="en-US" sz="9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2115E-4227-7021-4959-0BEB1D0D01F9}"/>
              </a:ext>
            </a:extLst>
          </p:cNvPr>
          <p:cNvSpPr txBox="1"/>
          <p:nvPr/>
        </p:nvSpPr>
        <p:spPr>
          <a:xfrm>
            <a:off x="7900416" y="2622542"/>
            <a:ext cx="6199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https://www.nature.com/articles/s41467-022-28803-w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4B9F-9985-9B06-0A2B-5D18E6FE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Multitude of Packages Available for Cell Type Annotation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C462D-E6E1-594F-477F-DA24D44E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800671"/>
            <a:ext cx="6791325" cy="591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AC158-02B7-8D40-5600-BE055BC92744}"/>
              </a:ext>
            </a:extLst>
          </p:cNvPr>
          <p:cNvSpPr txBox="1"/>
          <p:nvPr/>
        </p:nvSpPr>
        <p:spPr>
          <a:xfrm>
            <a:off x="9449717" y="6126956"/>
            <a:ext cx="27422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 err="1"/>
              <a:t>Pasquini</a:t>
            </a:r>
            <a:r>
              <a:rPr lang="en-US" sz="900" i="1" dirty="0"/>
              <a:t>. Comp. &amp; Str. Biotech. J. (2021). 19:P961-969.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00B111-2A85-7E57-3931-941BE78E5176}"/>
              </a:ext>
            </a:extLst>
          </p:cNvPr>
          <p:cNvSpPr txBox="1"/>
          <p:nvPr/>
        </p:nvSpPr>
        <p:spPr>
          <a:xfrm>
            <a:off x="7251649" y="1158134"/>
            <a:ext cx="4644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Marker Gene</a:t>
            </a:r>
            <a:r>
              <a:rPr lang="en-US" dirty="0"/>
              <a:t>: highly expressed genes are identified for each cluster, compare against databases of reference cell type hierarchies and marker lists.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Correlation</a:t>
            </a:r>
            <a:r>
              <a:rPr lang="en-US" dirty="0"/>
              <a:t>: uses correlation measures to compare gene expression profiles to reference dataset, uses “average cell” (centroid) for each cluster as a reference point.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Supervised Classification</a:t>
            </a:r>
            <a:r>
              <a:rPr lang="en-US" dirty="0"/>
              <a:t>: uses machine learning techniques to train a classifier based on reference labeled </a:t>
            </a:r>
            <a:r>
              <a:rPr lang="en-US" dirty="0" err="1"/>
              <a:t>scRNA</a:t>
            </a:r>
            <a:r>
              <a:rPr lang="en-US" dirty="0"/>
              <a:t>-Seq datasets.</a:t>
            </a:r>
          </a:p>
        </p:txBody>
      </p:sp>
    </p:spTree>
    <p:extLst>
      <p:ext uri="{BB962C8B-B14F-4D97-AF65-F5344CB8AC3E}">
        <p14:creationId xmlns:p14="http://schemas.microsoft.com/office/powerpoint/2010/main" val="280596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5D33-6C3E-91C9-0986-E01DD15C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gure thumbnail gr1">
            <a:extLst>
              <a:ext uri="{FF2B5EF4-FFF2-40B4-BE49-F238E27FC236}">
                <a16:creationId xmlns:a16="http://schemas.microsoft.com/office/drawing/2014/main" id="{7006FC17-FA48-81FC-4678-61ABBB1E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834" y="859346"/>
            <a:ext cx="6715125" cy="47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557737-3B72-0ED7-B7C1-6068D7419E33}"/>
              </a:ext>
            </a:extLst>
          </p:cNvPr>
          <p:cNvSpPr txBox="1"/>
          <p:nvPr/>
        </p:nvSpPr>
        <p:spPr>
          <a:xfrm>
            <a:off x="7013448" y="6627168"/>
            <a:ext cx="28346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/>
              <a:t> </a:t>
            </a:r>
            <a:r>
              <a:rPr lang="en-US" sz="900" i="1" dirty="0" err="1"/>
              <a:t>Pasquini</a:t>
            </a:r>
            <a:r>
              <a:rPr lang="en-US" sz="900" i="1" dirty="0"/>
              <a:t>. Comp. and Str. Biotech. J. (2021). 19:961-969.</a:t>
            </a:r>
          </a:p>
        </p:txBody>
      </p:sp>
    </p:spTree>
    <p:extLst>
      <p:ext uri="{BB962C8B-B14F-4D97-AF65-F5344CB8AC3E}">
        <p14:creationId xmlns:p14="http://schemas.microsoft.com/office/powerpoint/2010/main" val="279008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947</TotalTime>
  <Words>174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Office Theme</vt:lpstr>
      <vt:lpstr>Module 5: Cell Type Identification with Seurat</vt:lpstr>
      <vt:lpstr>PowerPoint Presentation</vt:lpstr>
      <vt:lpstr>Multitude of Packages Available for Cell Type Annotation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56</cp:revision>
  <dcterms:created xsi:type="dcterms:W3CDTF">2024-01-01T16:06:19Z</dcterms:created>
  <dcterms:modified xsi:type="dcterms:W3CDTF">2024-01-09T15:56:35Z</dcterms:modified>
</cp:coreProperties>
</file>