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Pseudotime</a:t>
            </a:r>
            <a:r>
              <a:rPr lang="en-US" dirty="0"/>
              <a:t> Analysis is Appropriate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325822" y="1019503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808</TotalTime>
  <Words>78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When Pseudotime Analysis is Appropriate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45</cp:revision>
  <dcterms:created xsi:type="dcterms:W3CDTF">2024-01-01T16:06:19Z</dcterms:created>
  <dcterms:modified xsi:type="dcterms:W3CDTF">2024-01-09T15:59:26Z</dcterms:modified>
</cp:coreProperties>
</file>