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4" r:id="rId6"/>
    <p:sldId id="265"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94674"/>
  </p:normalViewPr>
  <p:slideViewPr>
    <p:cSldViewPr snapToGrid="0">
      <p:cViewPr varScale="1">
        <p:scale>
          <a:sx n="124" d="100"/>
          <a:sy n="124" d="100"/>
        </p:scale>
        <p:origin x="10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4/4/24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4/4/24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4/4/24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4/4/24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4/4/24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4/4/24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4: Cell Type Identification</a:t>
            </a:r>
          </a:p>
        </p:txBody>
      </p:sp>
      <p:sp>
        <p:nvSpPr>
          <p:cNvPr id="6" name="Subtitle 2">
            <a:extLst>
              <a:ext uri="{FF2B5EF4-FFF2-40B4-BE49-F238E27FC236}">
                <a16:creationId xmlns:a16="http://schemas.microsoft.com/office/drawing/2014/main" id="{464CE564-E9D6-D56D-2EDD-F38A48A53B5C}"/>
              </a:ext>
            </a:extLst>
          </p:cNvPr>
          <p:cNvSpPr>
            <a:spLocks noGrp="1"/>
          </p:cNvSpPr>
          <p:nvPr>
            <p:ph type="subTitle" idx="1"/>
          </p:nvPr>
        </p:nvSpPr>
        <p:spPr>
          <a:xfrm>
            <a:off x="1524000" y="4079875"/>
            <a:ext cx="9144000" cy="1655762"/>
          </a:xfrm>
        </p:spPr>
        <p:txBody>
          <a:bodyPr>
            <a:noAutofit/>
          </a:bodyPr>
          <a:lstStyle/>
          <a:p>
            <a:r>
              <a:rPr lang="en-US" sz="4000" dirty="0"/>
              <a:t>NC State </a:t>
            </a:r>
            <a:r>
              <a:rPr lang="en-US" sz="4000" dirty="0" err="1"/>
              <a:t>scRNA</a:t>
            </a:r>
            <a:r>
              <a:rPr lang="en-US" sz="4000" dirty="0"/>
              <a:t> Workshop, 2024</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9676" y="3085170"/>
            <a:ext cx="5171412" cy="3729823"/>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731950" y="3780560"/>
            <a:ext cx="4326853" cy="2659072"/>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551192" y="1968993"/>
            <a:ext cx="4435289" cy="2376047"/>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064" y="80467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2008632"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1478</TotalTime>
  <Words>370</Words>
  <Application>Microsoft Macintosh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Calibri Light</vt:lpstr>
      <vt:lpstr>Open Sans</vt:lpstr>
      <vt:lpstr>Office Theme</vt:lpstr>
      <vt:lpstr>Module 4: Cell Type Identification</vt:lpstr>
      <vt:lpstr>Primary Methods of Cell Type Annotation</vt:lpstr>
      <vt:lpstr>PowerPoint Presentation</vt:lpstr>
      <vt:lpstr>Multitude of Packages Available for Cell Type Annotation</vt:lpstr>
      <vt:lpstr>PowerPoint Presentation</vt:lpstr>
      <vt:lpstr>Marker Based: ScType</vt:lpstr>
      <vt:lpstr>SingleR: Correlation Based Annotation</vt:lpstr>
      <vt:lpstr>Classification Based: scAnnoteR, default model</vt:lpstr>
      <vt:lpstr>Classification Based: scPred with Trained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Microsoft Office User</cp:lastModifiedBy>
  <cp:revision>89</cp:revision>
  <dcterms:created xsi:type="dcterms:W3CDTF">2024-01-01T16:06:19Z</dcterms:created>
  <dcterms:modified xsi:type="dcterms:W3CDTF">2024-04-04T18:26:29Z</dcterms:modified>
</cp:coreProperties>
</file>