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5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5278" autoAdjust="0"/>
  </p:normalViewPr>
  <p:slideViewPr>
    <p:cSldViewPr snapToGrid="0">
      <p:cViewPr>
        <p:scale>
          <a:sx n="66" d="100"/>
          <a:sy n="66" d="100"/>
        </p:scale>
        <p:origin x="197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0094" y="930296"/>
            <a:ext cx="1613474" cy="488932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11" y="666816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475128"/>
            <a:ext cx="1604616" cy="3102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890887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56509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898525" y="1166336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837993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400807" y="1443335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638549" y="6115344"/>
            <a:ext cx="4242701" cy="647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>
            <a:off x="3692924" y="1387481"/>
            <a:ext cx="0" cy="53276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1710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80935" y="1530356"/>
            <a:ext cx="0" cy="5184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12D993-0101-D1E0-CA9E-86F7D20AFBFE}"/>
              </a:ext>
            </a:extLst>
          </p:cNvPr>
          <p:cNvCxnSpPr>
            <a:cxnSpLocks/>
          </p:cNvCxnSpPr>
          <p:nvPr/>
        </p:nvCxnSpPr>
        <p:spPr>
          <a:xfrm>
            <a:off x="3851039" y="1737620"/>
            <a:ext cx="0" cy="1114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41895" y="3419856"/>
            <a:ext cx="0" cy="26437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381369F-04DB-4024-FEB6-7D188220AC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9693" y="6067586"/>
            <a:ext cx="4458322" cy="7144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9464D4F-BCEF-C18E-556C-69BCBA0ECA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1293"/>
          <a:stretch/>
        </p:blipFill>
        <p:spPr>
          <a:xfrm>
            <a:off x="3490477" y="1023792"/>
            <a:ext cx="4391917" cy="1083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A3B99-298C-F133-8000-6C806C70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7560"/>
          <a:stretch/>
        </p:blipFill>
        <p:spPr>
          <a:xfrm>
            <a:off x="3415787" y="3337950"/>
            <a:ext cx="4413596" cy="281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7F6BC-5AD8-DE36-DA4B-FA240D87A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5299"/>
          <a:stretch/>
        </p:blipFill>
        <p:spPr>
          <a:xfrm>
            <a:off x="3490477" y="1023792"/>
            <a:ext cx="4391917" cy="2589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80935" y="1674639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60465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5995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277341" y="140607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267816" y="20109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288571" y="3439002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374296" y="3658077"/>
            <a:ext cx="0" cy="8948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7BC0AC7-7295-A4FC-8511-DAD324C830AC}"/>
              </a:ext>
            </a:extLst>
          </p:cNvPr>
          <p:cNvCxnSpPr>
            <a:cxnSpLocks/>
          </p:cNvCxnSpPr>
          <p:nvPr/>
        </p:nvCxnSpPr>
        <p:spPr>
          <a:xfrm>
            <a:off x="8440971" y="3853340"/>
            <a:ext cx="0" cy="699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DD3BEDA-7057-4976-C976-8BCB5C47CFBA}"/>
              </a:ext>
            </a:extLst>
          </p:cNvPr>
          <p:cNvCxnSpPr>
            <a:cxnSpLocks/>
          </p:cNvCxnSpPr>
          <p:nvPr/>
        </p:nvCxnSpPr>
        <p:spPr>
          <a:xfrm>
            <a:off x="8284759" y="4981290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030B676A-E3F8-2D2F-ADF8-CF97D085D6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80"/>
          <a:stretch/>
        </p:blipFill>
        <p:spPr>
          <a:xfrm>
            <a:off x="8101942" y="744724"/>
            <a:ext cx="3934482" cy="6113276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743948" y="2997200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759096" y="2959340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8989354" y="3764618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206102" y="2112932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389548" y="2959340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334875" y="2904820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9889979" y="376785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9864196" y="37218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440103" y="21106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414320" y="20646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77556" y="1884126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12683" y="15659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12683" y="18030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77556" y="2098044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12683" y="20322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06729" y="61112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641484" y="2952695"/>
            <a:ext cx="4239771" cy="29106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4266" y="292792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8483" y="28750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641484" y="5862022"/>
            <a:ext cx="4165600" cy="2479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688775" y="585986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662992" y="58069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680946" y="60583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722994" y="75064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722994" y="302537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95149" y="6198331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8996" y="3478374"/>
            <a:ext cx="4011499" cy="288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9" y="3278265"/>
            <a:ext cx="3855692" cy="27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476744" y="6083364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65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07564" y="3745182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4297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8932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2000</TotalTime>
  <Words>405</Words>
  <Application>Microsoft Office PowerPoint</Application>
  <PresentationFormat>Widescreen</PresentationFormat>
  <Paragraphs>140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186</cp:revision>
  <dcterms:created xsi:type="dcterms:W3CDTF">2024-01-01T16:06:19Z</dcterms:created>
  <dcterms:modified xsi:type="dcterms:W3CDTF">2024-02-21T00:07:27Z</dcterms:modified>
</cp:coreProperties>
</file>