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56" r:id="rId2"/>
    <p:sldId id="267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94"/>
  </p:normalViewPr>
  <p:slideViewPr>
    <p:cSldViewPr snapToGrid="0">
      <p:cViewPr>
        <p:scale>
          <a:sx n="100" d="100"/>
          <a:sy n="100" d="100"/>
        </p:scale>
        <p:origin x="9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Differential Gene Analysis and Exploratory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603501" y="2782669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603501" y="3657600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conserved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603501" y="4620048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conserved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603501" y="5582496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conserved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919479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684951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5209" y="32393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023819" y="43008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289149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62038" y="1743837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85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472640" y="31606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23701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91504"/>
            <a:ext cx="5531475" cy="39410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01" y="4708022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7A40-8DFE-BE6A-F4F0-6ECC768F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Loadings</a:t>
            </a:r>
          </a:p>
        </p:txBody>
      </p:sp>
    </p:spTree>
    <p:extLst>
      <p:ext uri="{BB962C8B-B14F-4D97-AF65-F5344CB8AC3E}">
        <p14:creationId xmlns:p14="http://schemas.microsoft.com/office/powerpoint/2010/main" val="215222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1290</TotalTime>
  <Words>199</Words>
  <Application>Microsoft Office PowerPoint</Application>
  <PresentationFormat>Widescreen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Lato</vt:lpstr>
      <vt:lpstr>Office Theme</vt:lpstr>
      <vt:lpstr>Module 4: Differential Gene Analysis and Exploratory Analysis with Seurat</vt:lpstr>
      <vt:lpstr>Conserved Marker Analysis</vt:lpstr>
      <vt:lpstr>Conserved Marker Analysis</vt:lpstr>
      <vt:lpstr>Visualizing Conserved Markers</vt:lpstr>
      <vt:lpstr>Differential Gene Expression Analysis: Single Sample</vt:lpstr>
      <vt:lpstr>Differential Gene Expression Analysis: Pseudobulk</vt:lpstr>
      <vt:lpstr>Differential Gene Expression Analysis: Pseudobulk</vt:lpstr>
      <vt:lpstr>PCA Loadings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102</cp:revision>
  <dcterms:created xsi:type="dcterms:W3CDTF">2024-01-01T16:06:19Z</dcterms:created>
  <dcterms:modified xsi:type="dcterms:W3CDTF">2024-03-05T14:51:30Z</dcterms:modified>
</cp:coreProperties>
</file>