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56" r:id="rId2"/>
    <p:sldId id="267" r:id="rId3"/>
    <p:sldId id="268" r:id="rId4"/>
    <p:sldId id="261" r:id="rId5"/>
    <p:sldId id="275" r:id="rId6"/>
    <p:sldId id="262" r:id="rId7"/>
    <p:sldId id="263" r:id="rId8"/>
    <p:sldId id="276" r:id="rId9"/>
    <p:sldId id="264" r:id="rId10"/>
    <p:sldId id="266" r:id="rId11"/>
    <p:sldId id="272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74"/>
  </p:normalViewPr>
  <p:slideViewPr>
    <p:cSldViewPr snapToGrid="0">
      <p:cViewPr varScale="1">
        <p:scale>
          <a:sx n="100" d="100"/>
          <a:sy n="100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53" y="1621464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17" y="267004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823537" y="209556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gene, plots are Cluster X Expression.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3CD46-7D5F-D72C-0FEB-770804DE142B}"/>
              </a:ext>
            </a:extLst>
          </p:cNvPr>
          <p:cNvSpPr txBox="1"/>
          <p:nvPr/>
        </p:nvSpPr>
        <p:spPr>
          <a:xfrm>
            <a:off x="1992059" y="913869"/>
            <a:ext cx="446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plot after clustering is performed.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30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52" y="737797"/>
            <a:ext cx="5706271" cy="562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33EB1-4E20-84D0-7996-B71E4231AF3E}"/>
              </a:ext>
            </a:extLst>
          </p:cNvPr>
          <p:cNvSpPr txBox="1"/>
          <p:nvPr/>
        </p:nvSpPr>
        <p:spPr>
          <a:xfrm>
            <a:off x="9400918" y="2828532"/>
            <a:ext cx="2141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plot after clustering is performed (not just with the conserved marker example earlier).</a:t>
            </a:r>
          </a:p>
        </p:txBody>
      </p:sp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DGE with Single Cell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84817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versus all clusters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13943" y="3522632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paired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61517" y="1250641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082235" y="330121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38" y="329855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04973" y="341540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40445" y="308295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0997770" y="307983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630467" y="4772941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conserved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means they are differentially expressed compared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all other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have similar expression between the two groups you're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others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457113"/>
            <a:ext cx="936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two specified groups (clusters).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264327" y="794615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73" y="2467323"/>
            <a:ext cx="5678423" cy="4082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09" y="936458"/>
            <a:ext cx="6311770" cy="8649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0A787-E179-C685-025A-0E70FE8F7562}"/>
              </a:ext>
            </a:extLst>
          </p:cNvPr>
          <p:cNvSpPr txBox="1"/>
          <p:nvPr/>
        </p:nvSpPr>
        <p:spPr>
          <a:xfrm>
            <a:off x="9329927" y="3105834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only, </a:t>
            </a:r>
          </a:p>
          <a:p>
            <a:r>
              <a:rPr lang="en-US" dirty="0"/>
              <a:t>no analysis.</a:t>
            </a:r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055258" y="1844420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14" y="2941845"/>
            <a:ext cx="5251234" cy="3741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06919-2614-79DA-ECBB-312FF51FF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682" y="5458968"/>
            <a:ext cx="5609475" cy="746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188922" y="1584369"/>
            <a:ext cx="364951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Specific Gene Expression Across Conditions.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591956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73953"/>
            <a:ext cx="5074735" cy="681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17BA7-C0D5-7D41-3CD6-24AF1D7234D6}"/>
              </a:ext>
            </a:extLst>
          </p:cNvPr>
          <p:cNvCxnSpPr/>
          <p:nvPr/>
        </p:nvCxnSpPr>
        <p:spPr>
          <a:xfrm>
            <a:off x="3282696" y="4206240"/>
            <a:ext cx="671169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5155D4-F242-4277-DF45-BEABE3CB5A89}"/>
              </a:ext>
            </a:extLst>
          </p:cNvPr>
          <p:cNvSpPr txBox="1"/>
          <p:nvPr/>
        </p:nvSpPr>
        <p:spPr>
          <a:xfrm>
            <a:off x="9875520" y="2696521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only, </a:t>
            </a:r>
          </a:p>
          <a:p>
            <a:r>
              <a:rPr lang="en-US" dirty="0"/>
              <a:t>no analysis.</a:t>
            </a:r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1579</TotalTime>
  <Words>396</Words>
  <Application>Microsoft Office PowerPoint</Application>
  <PresentationFormat>Widescreen</PresentationFormat>
  <Paragraphs>52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Lato</vt:lpstr>
      <vt:lpstr>Open Sans</vt:lpstr>
      <vt:lpstr>Office Theme</vt:lpstr>
      <vt:lpstr>Module 5: Differential Gene Analysis and Exploratory Analysis with Seurat</vt:lpstr>
      <vt:lpstr>Types of DGE with Single Cell Data</vt:lpstr>
      <vt:lpstr>Seurat Functions for DGE</vt:lpstr>
      <vt:lpstr>Conserved Marker Analysis</vt:lpstr>
      <vt:lpstr>Differential Gene Expression Analysis: Single Study Group</vt:lpstr>
      <vt:lpstr>Visualizing Conserved Markers</vt:lpstr>
      <vt:lpstr>Differential Gene Expression Analysis: Single Study Group</vt:lpstr>
      <vt:lpstr>Visualize Specific Gene Expression Across Conditions.</vt:lpstr>
      <vt:lpstr>Differential Gene Expression Analysis: Pseudobulk</vt:lpstr>
      <vt:lpstr>Differential Gene Expression Analysis: Pseudobulk</vt:lpstr>
      <vt:lpstr>Specific Gene Expression in Each Cluster</vt:lpstr>
      <vt:lpstr>Cell Heatmap of Gene Expression</vt:lpstr>
      <vt:lpstr>Heatmap of top 20 Genes for Each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195</cp:revision>
  <dcterms:created xsi:type="dcterms:W3CDTF">2024-01-01T16:06:19Z</dcterms:created>
  <dcterms:modified xsi:type="dcterms:W3CDTF">2024-04-06T01:25:58Z</dcterms:modified>
</cp:coreProperties>
</file>