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06" y="337940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3244738" y="82843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522" y="3998655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934494" y="506139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9080589" y="2718092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5594592" y="2249424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1" y="920127"/>
            <a:ext cx="612543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CCC1F-E135-0926-EFE7-F51FE0663BA5}"/>
              </a:ext>
            </a:extLst>
          </p:cNvPr>
          <p:cNvSpPr txBox="1"/>
          <p:nvPr/>
        </p:nvSpPr>
        <p:spPr>
          <a:xfrm>
            <a:off x="3962400" y="828675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Statistical method to reveal differentially expressed genes between study groups in Seurat</a:t>
            </a:r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848</TotalTime>
  <Words>63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Module 4: Differential Gene Analysis and Exploratory Analysis with Seurat</vt:lpstr>
      <vt:lpstr>Conserved Marker Analysis</vt:lpstr>
      <vt:lpstr>Visualizing Conserved Markers</vt:lpstr>
      <vt:lpstr>Differential Gene Expression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53</cp:revision>
  <dcterms:created xsi:type="dcterms:W3CDTF">2024-01-01T16:06:19Z</dcterms:created>
  <dcterms:modified xsi:type="dcterms:W3CDTF">2024-03-04T15:26:24Z</dcterms:modified>
</cp:coreProperties>
</file>