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Introduction to Single Cell RNA-Seq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Meet your Instructors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8F829-CB09-0132-7CAA-F0452C0D5CBD}"/>
              </a:ext>
            </a:extLst>
          </p:cNvPr>
          <p:cNvSpPr txBox="1"/>
          <p:nvPr/>
        </p:nvSpPr>
        <p:spPr>
          <a:xfrm>
            <a:off x="2450659" y="141185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Bruce Corliss, PhD</a:t>
            </a:r>
          </a:p>
          <a:p>
            <a:endParaRPr lang="en-US" dirty="0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6394B7BD-3181-87D0-2FD3-5B9DE72D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" y="735113"/>
            <a:ext cx="2040583" cy="2160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CAAEC-7592-C082-B4AD-6D4A761EF183}"/>
              </a:ext>
            </a:extLst>
          </p:cNvPr>
          <p:cNvSpPr txBox="1"/>
          <p:nvPr/>
        </p:nvSpPr>
        <p:spPr>
          <a:xfrm>
            <a:off x="7122231" y="3357282"/>
            <a:ext cx="229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Allison Dickey, PhD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C272E-4CA5-E429-8702-CD09E20C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332" y="3429000"/>
            <a:ext cx="2142937" cy="25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5C25-9764-0E33-75E8-12E0880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6349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 Modules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Module 1: Introduction to Single Cell RNA-Seq</vt:lpstr>
      <vt:lpstr>Meet your Instructors</vt:lpstr>
      <vt:lpstr>Learning Objectives</vt:lpstr>
      <vt:lpstr>Overview of Course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16</cp:revision>
  <dcterms:created xsi:type="dcterms:W3CDTF">2024-01-01T16:06:19Z</dcterms:created>
  <dcterms:modified xsi:type="dcterms:W3CDTF">2024-01-01T16:40:09Z</dcterms:modified>
</cp:coreProperties>
</file>