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Introduction to Single Cell RNA-Seq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Using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Overview of RNA Seq pipeline</a:t>
            </a:r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1: Introduction to Single Cell RNA-Seq</vt:lpstr>
      <vt:lpstr>Purpose of Using scRNA-Seq</vt:lpstr>
      <vt:lpstr>Overview of RNA Seq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17</cp:revision>
  <dcterms:created xsi:type="dcterms:W3CDTF">2024-01-01T16:06:19Z</dcterms:created>
  <dcterms:modified xsi:type="dcterms:W3CDTF">2024-01-01T16:41:33Z</dcterms:modified>
</cp:coreProperties>
</file>