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3"/>
  </p:normalViewPr>
  <p:slideViewPr>
    <p:cSldViewPr snapToGrid="0">
      <p:cViewPr>
        <p:scale>
          <a:sx n="139" d="100"/>
          <a:sy n="13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 userDrawn="1"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0: Workshop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Meet your Instructors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8F829-CB09-0132-7CAA-F0452C0D5CBD}"/>
              </a:ext>
            </a:extLst>
          </p:cNvPr>
          <p:cNvSpPr txBox="1"/>
          <p:nvPr/>
        </p:nvSpPr>
        <p:spPr>
          <a:xfrm>
            <a:off x="2450659" y="1411850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Bruce Corliss, PhD</a:t>
            </a:r>
          </a:p>
          <a:p>
            <a:endParaRPr lang="en-US" dirty="0"/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6394B7BD-3181-87D0-2FD3-5B9DE72D5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4" y="735113"/>
            <a:ext cx="2040583" cy="2160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CAAEC-7592-C082-B4AD-6D4A761EF183}"/>
              </a:ext>
            </a:extLst>
          </p:cNvPr>
          <p:cNvSpPr txBox="1"/>
          <p:nvPr/>
        </p:nvSpPr>
        <p:spPr>
          <a:xfrm>
            <a:off x="7122231" y="3357282"/>
            <a:ext cx="229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Allison Dickey, PhD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DC272E-4CA5-E429-8702-CD09E20C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332" y="3429000"/>
            <a:ext cx="2142937" cy="2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7D76D-6074-C2ED-67AD-8966978C323E}"/>
              </a:ext>
            </a:extLst>
          </p:cNvPr>
          <p:cNvSpPr txBox="1"/>
          <p:nvPr/>
        </p:nvSpPr>
        <p:spPr>
          <a:xfrm>
            <a:off x="658368" y="2029968"/>
            <a:ext cx="71731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Learn about advantages and disadvantages of </a:t>
            </a:r>
            <a:r>
              <a:rPr lang="en-US" dirty="0" err="1"/>
              <a:t>scRNA</a:t>
            </a:r>
            <a:r>
              <a:rPr lang="en-US" dirty="0"/>
              <a:t>-Seq technologies.</a:t>
            </a:r>
          </a:p>
          <a:p>
            <a:pPr marL="342900" indent="-342900">
              <a:buAutoNum type="arabicPeriod"/>
            </a:pPr>
            <a:r>
              <a:rPr lang="en-US" dirty="0"/>
              <a:t>Understand </a:t>
            </a:r>
          </a:p>
          <a:p>
            <a:pPr marL="342900" indent="-342900">
              <a:buAutoNum type="arabicPeriod"/>
            </a:pPr>
            <a:r>
              <a:rPr lang="en-US" dirty="0"/>
              <a:t>Use Seurat to process snRNA-Seq data using standard settings.</a:t>
            </a:r>
          </a:p>
          <a:p>
            <a:pPr marL="342900" indent="-342900">
              <a:buAutoNum type="arabicPeriod"/>
            </a:pPr>
            <a:r>
              <a:rPr lang="en-US" dirty="0"/>
              <a:t>Understand considerations for when to change from defaults.</a:t>
            </a:r>
          </a:p>
          <a:p>
            <a:pPr marL="342900" indent="-342900">
              <a:buAutoNum type="arabicPeriod"/>
            </a:pPr>
            <a:r>
              <a:rPr lang="en-US" dirty="0"/>
              <a:t>Use Monocle to analyze </a:t>
            </a:r>
            <a:r>
              <a:rPr lang="en-US" dirty="0" err="1"/>
              <a:t>pseudotime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Course Modules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72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Open Sans</vt:lpstr>
      <vt:lpstr>Office Theme</vt:lpstr>
      <vt:lpstr>Module 0: Workshop Introduction</vt:lpstr>
      <vt:lpstr>Meet your Instructors</vt:lpstr>
      <vt:lpstr>Learning Objectives</vt:lpstr>
      <vt:lpstr>Overview of Course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20</cp:revision>
  <dcterms:created xsi:type="dcterms:W3CDTF">2024-01-01T16:06:19Z</dcterms:created>
  <dcterms:modified xsi:type="dcterms:W3CDTF">2024-01-09T15:43:56Z</dcterms:modified>
</cp:coreProperties>
</file>