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277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4: Exploratory Data Analysis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802</TotalTime>
  <Words>32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Office Theme</vt:lpstr>
      <vt:lpstr>Module 4: Exploratory Data Analysis with Seurat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42</cp:revision>
  <dcterms:created xsi:type="dcterms:W3CDTF">2024-01-01T16:06:19Z</dcterms:created>
  <dcterms:modified xsi:type="dcterms:W3CDTF">2024-01-09T15:55:37Z</dcterms:modified>
</cp:coreProperties>
</file>