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9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8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5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87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6: Differential Gene Expression Analysis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803</TotalTime>
  <Words>33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Office Theme</vt:lpstr>
      <vt:lpstr>Module 6: Differential Gene Expression Analysis with Seurat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44</cp:revision>
  <dcterms:created xsi:type="dcterms:W3CDTF">2024-01-01T16:06:19Z</dcterms:created>
  <dcterms:modified xsi:type="dcterms:W3CDTF">2024-01-09T15:57:56Z</dcterms:modified>
</cp:coreProperties>
</file>