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50"/>
    <a:srgbClr val="6B4099"/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10X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70" y="2392096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4281980" y="1351290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compares 10x barcodes to the whitelist file of known barcodes for a given assay</a:t>
            </a:r>
          </a:p>
          <a:p>
            <a:r>
              <a:rPr lang="en-US" dirty="0"/>
              <a:t>Barcodes that do not exactly match any whitelist entries are statistically tested if there is sufficient evidence that they have a sequencing error and are a match.</a:t>
            </a:r>
          </a:p>
          <a:p>
            <a:r>
              <a:rPr lang="en-US" dirty="0"/>
              <a:t>If so, bar code is corrected to closest matching entry and included, nonmatching barcodes are discarded.</a:t>
            </a:r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257675" y="1003841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uses the STAR aligner,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407093" y="5366331"/>
            <a:ext cx="5911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B4099"/>
                </a:solidFill>
              </a:rPr>
              <a:t>Antisense reads </a:t>
            </a:r>
            <a:r>
              <a:rPr lang="en-US" sz="14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407093" y="5729599"/>
            <a:ext cx="575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84A50"/>
                </a:solidFill>
              </a:rPr>
              <a:t>Intronic reads </a:t>
            </a:r>
            <a:r>
              <a:rPr lang="en-US" sz="1400" dirty="0"/>
              <a:t>can also be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14468" y="2682444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377" y="2703229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4032851" y="917881"/>
            <a:ext cx="619125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a specific genome location with high confidence.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55" y="3520470"/>
            <a:ext cx="5010150" cy="2400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A18AE-B674-5AB4-2D8D-9ACA47E5E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499"/>
              </p:ext>
            </p:extLst>
          </p:nvPr>
        </p:nvGraphicFramePr>
        <p:xfrm>
          <a:off x="1144079" y="1695674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84282419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8011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6718624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679916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96815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Matrix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95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58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8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94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82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91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12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02CCBE-63DD-FE23-A0CE-123CD7E3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9620"/>
              </p:ext>
            </p:extLst>
          </p:nvPr>
        </p:nvGraphicFramePr>
        <p:xfrm>
          <a:off x="4298696" y="2323562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6754257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360252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7819745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776511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6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74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4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8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6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24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2AF3B-654E-C6CF-0C2B-9AECEEAF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9784"/>
              </p:ext>
            </p:extLst>
          </p:nvPr>
        </p:nvGraphicFramePr>
        <p:xfrm>
          <a:off x="1144079" y="5160951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43586498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544026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969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8767923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17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3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4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1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598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1177</TotalTime>
  <Words>555</Words>
  <Application>Microsoft Macintosh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Open Sans</vt:lpstr>
      <vt:lpstr>Office Theme</vt:lpstr>
      <vt:lpstr>Module 2: Aligning Reads with Cell Ranger</vt:lpstr>
      <vt:lpstr>10X Data</vt:lpstr>
      <vt:lpstr>Cell Ranger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Setup and Script</vt:lpstr>
      <vt:lpstr>Cell Ranger Outputs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79</cp:revision>
  <dcterms:created xsi:type="dcterms:W3CDTF">2024-01-01T16:06:19Z</dcterms:created>
  <dcterms:modified xsi:type="dcterms:W3CDTF">2024-01-09T16:52:31Z</dcterms:modified>
</cp:coreProperties>
</file>