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94"/>
  </p:normalViewPr>
  <p:slideViewPr>
    <p:cSldViewPr snapToGrid="0">
      <p:cViewPr>
        <p:scale>
          <a:sx n="100" d="100"/>
          <a:sy n="100" d="100"/>
        </p:scale>
        <p:origin x="9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 Differential Gene Analysis and Exploratory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06" y="3379409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3244738" y="82843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7522" y="3998655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934494" y="506139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9080589" y="2718092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5594592" y="2249424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51" y="920127"/>
            <a:ext cx="612543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CCC1F-E135-0926-EFE7-F51FE0663BA5}"/>
              </a:ext>
            </a:extLst>
          </p:cNvPr>
          <p:cNvSpPr txBox="1"/>
          <p:nvPr/>
        </p:nvSpPr>
        <p:spPr>
          <a:xfrm>
            <a:off x="3962400" y="694577"/>
            <a:ext cx="71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official statistical method to find DGE across conditions.</a:t>
            </a:r>
          </a:p>
          <a:p>
            <a:r>
              <a:rPr lang="en-US" sz="1600" b="1" dirty="0"/>
              <a:t>Option 2</a:t>
            </a:r>
            <a:r>
              <a:rPr lang="en-US" sz="1600" dirty="0"/>
              <a:t>: Qualitative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1045</TotalTime>
  <Words>65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Module 4: Differential Gene Analysis and Exploratory Analysis with Seurat</vt:lpstr>
      <vt:lpstr>Conserved Marker Analysis</vt:lpstr>
      <vt:lpstr>Visualizing Conserved Markers</vt:lpstr>
      <vt:lpstr>Differential Gene Expression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57</cp:revision>
  <dcterms:created xsi:type="dcterms:W3CDTF">2024-01-01T16:06:19Z</dcterms:created>
  <dcterms:modified xsi:type="dcterms:W3CDTF">2024-03-04T18:44:07Z</dcterms:modified>
</cp:coreProperties>
</file>