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"/>
  </p:notes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7: Summary and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882A-B3F5-795E-EC34-22235A8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external </a:t>
            </a:r>
            <a:r>
              <a:rPr lang="en-US" dirty="0" err="1"/>
              <a:t>Prackages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EEB6B-8A0D-10F1-AD96-941CEDB47ABB}"/>
              </a:ext>
            </a:extLst>
          </p:cNvPr>
          <p:cNvSpPr txBox="1"/>
          <p:nvPr/>
        </p:nvSpPr>
        <p:spPr>
          <a:xfrm>
            <a:off x="947928" y="1380744"/>
            <a:ext cx="401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which if an assay has to be chosen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A4B4B-9C47-F304-06E4-DEF87FA55EED}"/>
              </a:ext>
            </a:extLst>
          </p:cNvPr>
          <p:cNvSpPr txBox="1"/>
          <p:nvPr/>
        </p:nvSpPr>
        <p:spPr>
          <a:xfrm>
            <a:off x="913736" y="2601967"/>
            <a:ext cx="438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which if cell identities needs to be 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2F14A-7516-3038-2BAE-CE8AC2594FA7}"/>
              </a:ext>
            </a:extLst>
          </p:cNvPr>
          <p:cNvSpPr txBox="1"/>
          <p:nvPr/>
        </p:nvSpPr>
        <p:spPr>
          <a:xfrm>
            <a:off x="1518437" y="3244334"/>
            <a:ext cx="286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Idents(</a:t>
            </a:r>
            <a:r>
              <a:rPr lang="en-US" dirty="0" err="1"/>
              <a:t>srat</a:t>
            </a:r>
            <a:r>
              <a:rPr lang="en-US" dirty="0"/>
              <a:t>) &lt;- </a:t>
            </a:r>
            <a:r>
              <a:rPr lang="en-US" dirty="0" err="1"/>
              <a:t>srat$cell_type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09E1D-6432-7979-3D61-A142610B46A3}"/>
              </a:ext>
            </a:extLst>
          </p:cNvPr>
          <p:cNvSpPr txBox="1"/>
          <p:nvPr/>
        </p:nvSpPr>
        <p:spPr>
          <a:xfrm>
            <a:off x="1411224" y="1758172"/>
            <a:ext cx="286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Idents(</a:t>
            </a:r>
            <a:r>
              <a:rPr lang="en-US" dirty="0" err="1"/>
              <a:t>srat</a:t>
            </a:r>
            <a:r>
              <a:rPr lang="en-US" dirty="0"/>
              <a:t>) &lt;- </a:t>
            </a:r>
            <a:r>
              <a:rPr lang="en-US" dirty="0" err="1"/>
              <a:t>srat$cell_type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835</TotalTime>
  <Words>74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Office Theme</vt:lpstr>
      <vt:lpstr>Module 7: Summary and Best Practices</vt:lpstr>
      <vt:lpstr>PowerPoint Presentation</vt:lpstr>
      <vt:lpstr>Interfacing with external Prackages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49</cp:revision>
  <dcterms:created xsi:type="dcterms:W3CDTF">2024-01-01T16:06:19Z</dcterms:created>
  <dcterms:modified xsi:type="dcterms:W3CDTF">2024-03-05T21:17:57Z</dcterms:modified>
</cp:coreProperties>
</file>