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/>
    <p:restoredTop sz="94643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2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5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7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6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9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057B878-12E1-E213-DD5D-E8C3B95D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90"/>
          <a:stretch/>
        </p:blipFill>
        <p:spPr bwMode="auto">
          <a:xfrm>
            <a:off x="11657405" y="6405597"/>
            <a:ext cx="440780" cy="36937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65629-9282-59A2-3252-22C976A32FCB}"/>
              </a:ext>
            </a:extLst>
          </p:cNvPr>
          <p:cNvSpPr/>
          <p:nvPr/>
        </p:nvSpPr>
        <p:spPr>
          <a:xfrm>
            <a:off x="10327568" y="6413419"/>
            <a:ext cx="162346" cy="36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BDB1A56D-B0BB-83FA-A9E4-F4640EAC0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81" y="6356350"/>
            <a:ext cx="398897" cy="47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847B1-0652-4F82-C0D7-6BB9058EF211}"/>
              </a:ext>
            </a:extLst>
          </p:cNvPr>
          <p:cNvGrpSpPr/>
          <p:nvPr userDrawn="1"/>
        </p:nvGrpSpPr>
        <p:grpSpPr>
          <a:xfrm>
            <a:off x="10421120" y="6361244"/>
            <a:ext cx="1358031" cy="470621"/>
            <a:chOff x="10250948" y="6361244"/>
            <a:chExt cx="1358031" cy="4706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3C571-9C77-A5A7-27CB-DF2E8AB20A94}"/>
                </a:ext>
              </a:extLst>
            </p:cNvPr>
            <p:cNvSpPr txBox="1"/>
            <p:nvPr userDrawn="1"/>
          </p:nvSpPr>
          <p:spPr>
            <a:xfrm>
              <a:off x="10288746" y="6401527"/>
              <a:ext cx="1320233" cy="427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ATA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</a:t>
              </a:r>
              <a:r>
                <a:rPr lang="en-US" sz="1200" spc="-2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CIENCE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</a:p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CADEMY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9B7E82-3AE1-1ED0-9C75-D904117A350C}"/>
                </a:ext>
              </a:extLst>
            </p:cNvPr>
            <p:cNvSpPr txBox="1"/>
            <p:nvPr userDrawn="1"/>
          </p:nvSpPr>
          <p:spPr>
            <a:xfrm>
              <a:off x="10250948" y="6365476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</a:t>
              </a:r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6948DE-BE55-32BF-3755-41B53C339311}"/>
                </a:ext>
              </a:extLst>
            </p:cNvPr>
            <p:cNvSpPr txBox="1"/>
            <p:nvPr userDrawn="1"/>
          </p:nvSpPr>
          <p:spPr>
            <a:xfrm>
              <a:off x="10686216" y="6361244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</a:t>
              </a:r>
              <a:endParaRPr 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460B7-E159-6953-8B40-5396511A4476}"/>
                </a:ext>
              </a:extLst>
            </p:cNvPr>
            <p:cNvSpPr txBox="1"/>
            <p:nvPr userDrawn="1"/>
          </p:nvSpPr>
          <p:spPr>
            <a:xfrm>
              <a:off x="10260092" y="6524088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2902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0: Workshop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5436-10B3-B276-E70C-F0D722DB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6141"/>
          </a:xfrm>
        </p:spPr>
        <p:txBody>
          <a:bodyPr/>
          <a:lstStyle/>
          <a:p>
            <a:r>
              <a:rPr lang="en-US" dirty="0"/>
              <a:t>Meet your Instructors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8F829-CB09-0132-7CAA-F0452C0D5CBD}"/>
              </a:ext>
            </a:extLst>
          </p:cNvPr>
          <p:cNvSpPr txBox="1"/>
          <p:nvPr/>
        </p:nvSpPr>
        <p:spPr>
          <a:xfrm>
            <a:off x="2450659" y="1411850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Bruce Corliss, PhD</a:t>
            </a:r>
          </a:p>
          <a:p>
            <a:endParaRPr lang="en-US" dirty="0"/>
          </a:p>
        </p:txBody>
      </p:sp>
      <p:pic>
        <p:nvPicPr>
          <p:cNvPr id="5" name="Picture 4" descr="A person in a suit and tie&#10;&#10;Description automatically generated">
            <a:extLst>
              <a:ext uri="{FF2B5EF4-FFF2-40B4-BE49-F238E27FC236}">
                <a16:creationId xmlns:a16="http://schemas.microsoft.com/office/drawing/2014/main" id="{6394B7BD-3181-87D0-2FD3-5B9DE72D5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94" y="735113"/>
            <a:ext cx="2040583" cy="2160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6CAAEC-7592-C082-B4AD-6D4A761EF183}"/>
              </a:ext>
            </a:extLst>
          </p:cNvPr>
          <p:cNvSpPr txBox="1"/>
          <p:nvPr/>
        </p:nvSpPr>
        <p:spPr>
          <a:xfrm>
            <a:off x="7122231" y="3357282"/>
            <a:ext cx="2299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Allison Dickey, PhD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DC272E-4CA5-E429-8702-CD09E20C3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6332" y="3429000"/>
            <a:ext cx="2142937" cy="257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75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5C25-9764-0E33-75E8-12E08808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57D76D-6074-C2ED-67AD-8966978C323E}"/>
              </a:ext>
            </a:extLst>
          </p:cNvPr>
          <p:cNvSpPr txBox="1"/>
          <p:nvPr/>
        </p:nvSpPr>
        <p:spPr>
          <a:xfrm>
            <a:off x="658368" y="2029968"/>
            <a:ext cx="71731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Learn about advantages and disadvantages of </a:t>
            </a:r>
            <a:r>
              <a:rPr lang="en-US" dirty="0" err="1"/>
              <a:t>scRNA</a:t>
            </a:r>
            <a:r>
              <a:rPr lang="en-US" dirty="0"/>
              <a:t>-Seq technologies.</a:t>
            </a:r>
          </a:p>
          <a:p>
            <a:pPr marL="342900" indent="-342900">
              <a:buAutoNum type="arabicPeriod"/>
            </a:pPr>
            <a:r>
              <a:rPr lang="en-US" dirty="0"/>
              <a:t>Understand </a:t>
            </a:r>
          </a:p>
          <a:p>
            <a:pPr marL="342900" indent="-342900">
              <a:buAutoNum type="arabicPeriod"/>
            </a:pPr>
            <a:r>
              <a:rPr lang="en-US" dirty="0"/>
              <a:t>Use Seurat to process snRNA-Seq data using standard settings.</a:t>
            </a:r>
          </a:p>
          <a:p>
            <a:pPr marL="342900" indent="-342900">
              <a:buAutoNum type="arabicPeriod"/>
            </a:pPr>
            <a:r>
              <a:rPr lang="en-US" dirty="0"/>
              <a:t>Understand considerations for when to change from defaults.</a:t>
            </a:r>
          </a:p>
          <a:p>
            <a:pPr marL="342900" indent="-342900">
              <a:buAutoNum type="arabicPeriod"/>
            </a:pPr>
            <a:r>
              <a:rPr lang="en-US" dirty="0"/>
              <a:t>Use Monocle to analyze </a:t>
            </a:r>
            <a:r>
              <a:rPr lang="en-US" dirty="0" err="1"/>
              <a:t>pseudotime</a:t>
            </a:r>
            <a:r>
              <a:rPr lang="en-US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163490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Course Modules</a:t>
            </a:r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Unicode MS</vt:lpstr>
      <vt:lpstr>Calibri</vt:lpstr>
      <vt:lpstr>Calibri Light</vt:lpstr>
      <vt:lpstr>Open Sans</vt:lpstr>
      <vt:lpstr>Office Theme</vt:lpstr>
      <vt:lpstr>Module 0: Workshop Introduction</vt:lpstr>
      <vt:lpstr>Meet your Instructors</vt:lpstr>
      <vt:lpstr>Learning Objectives</vt:lpstr>
      <vt:lpstr>Overview of Course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20</cp:revision>
  <dcterms:created xsi:type="dcterms:W3CDTF">2024-01-01T16:06:19Z</dcterms:created>
  <dcterms:modified xsi:type="dcterms:W3CDTF">2024-01-09T20:47:10Z</dcterms:modified>
</cp:coreProperties>
</file>