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3: </a:t>
            </a:r>
            <a:r>
              <a:rPr lang="en-US"/>
              <a:t>Summary and Best Practices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31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3: Summary and 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43</cp:revision>
  <dcterms:created xsi:type="dcterms:W3CDTF">2024-01-01T16:06:19Z</dcterms:created>
  <dcterms:modified xsi:type="dcterms:W3CDTF">2024-01-04T13:11:56Z</dcterms:modified>
</cp:coreProperties>
</file>