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169291" y="6336778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1" y="11064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</a:t>
            </a:r>
            <a:r>
              <a:rPr lang="en-US" dirty="0" err="1"/>
              <a:t>CLustering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389674" y="3429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6096000" y="2753551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FACS/CYTOF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5475711" y="14019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3321-0CBE-DAC7-479F-544C700723D8}"/>
              </a:ext>
            </a:extLst>
          </p:cNvPr>
          <p:cNvSpPr txBox="1"/>
          <p:nvPr/>
        </p:nvSpPr>
        <p:spPr>
          <a:xfrm>
            <a:off x="6096000" y="4577479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Laser Capture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379729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688795" y="6395597"/>
            <a:ext cx="2289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6EB75-18CA-E31A-E305-646CE0E08854}"/>
              </a:ext>
            </a:extLst>
          </p:cNvPr>
          <p:cNvSpPr txBox="1"/>
          <p:nvPr/>
        </p:nvSpPr>
        <p:spPr>
          <a:xfrm>
            <a:off x="119743" y="844473"/>
            <a:ext cx="47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inferred cell trajectories be confirmed?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119743" y="6629337"/>
            <a:ext cx="6191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https://www.nature.com/articles/s41576-018-0048-4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E4D76-1DA1-FE62-49B9-0B7D93F64C4A}"/>
              </a:ext>
            </a:extLst>
          </p:cNvPr>
          <p:cNvSpPr txBox="1"/>
          <p:nvPr/>
        </p:nvSpPr>
        <p:spPr>
          <a:xfrm>
            <a:off x="9674688" y="959170"/>
            <a:ext cx="22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Cre-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loxP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system</a:t>
            </a:r>
            <a:endParaRPr lang="en-US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3869035" y="746809"/>
            <a:ext cx="5339309" cy="45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4889754" y="6629337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8E964D-D5E6-C4DD-2165-38252B27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3"/>
          <a:stretch/>
        </p:blipFill>
        <p:spPr bwMode="auto">
          <a:xfrm>
            <a:off x="9290640" y="1328502"/>
            <a:ext cx="2450256" cy="12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89AA4-AB13-88E4-7B9C-DEC60AD144BA}"/>
              </a:ext>
            </a:extLst>
          </p:cNvPr>
          <p:cNvSpPr txBox="1"/>
          <p:nvPr/>
        </p:nvSpPr>
        <p:spPr>
          <a:xfrm>
            <a:off x="10318895" y="6045223"/>
            <a:ext cx="1753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Kretzschmar, K. Cell (2012)</a:t>
            </a:r>
          </a:p>
        </p:txBody>
      </p:sp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585216" y="1280160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2161</TotalTime>
  <Words>608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Arial Unicode MS</vt:lpstr>
      <vt:lpstr>BlinkMacSystemFont</vt:lpstr>
      <vt:lpstr>Calibri</vt:lpstr>
      <vt:lpstr>Calibri Light</vt:lpstr>
      <vt:lpstr>Google Sans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Cell Annotation</vt:lpstr>
      <vt:lpstr>Confirming Cell Types and CLustering</vt:lpstr>
      <vt:lpstr>Confirmation of Inferred Cell Trajectory</vt:lpstr>
      <vt:lpstr>Code Availability and Readability</vt:lpstr>
      <vt:lpstr>The Challenge of 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91</cp:revision>
  <dcterms:created xsi:type="dcterms:W3CDTF">2024-01-01T16:06:19Z</dcterms:created>
  <dcterms:modified xsi:type="dcterms:W3CDTF">2024-04-01T13:40:00Z</dcterms:modified>
</cp:coreProperties>
</file>