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56" r:id="rId2"/>
    <p:sldId id="262" r:id="rId3"/>
    <p:sldId id="261" r:id="rId4"/>
    <p:sldId id="263" r:id="rId5"/>
    <p:sldId id="264" r:id="rId6"/>
    <p:sldId id="265"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4694"/>
  </p:normalViewPr>
  <p:slideViewPr>
    <p:cSldViewPr snapToGrid="0">
      <p:cViewPr varScale="1">
        <p:scale>
          <a:sx n="105" d="100"/>
          <a:sy n="105" d="100"/>
        </p:scale>
        <p:origin x="12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4/3/2024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4/3/2024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4/3/2024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4/3/2024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4/3/2024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4/3/2024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5: Cell Type Identification</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a:t>-Seq Workshop, 2024</a:t>
            </a:r>
            <a:endParaRPr lang="en-US" dirty="0"/>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9676" y="3085170"/>
            <a:ext cx="5171412" cy="3729823"/>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731950" y="3780560"/>
            <a:ext cx="4326853" cy="2659072"/>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551192" y="1968993"/>
            <a:ext cx="4435289" cy="2376047"/>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a:t>Classification Based: </a:t>
            </a:r>
            <a:r>
              <a:rPr lang="en-US" dirty="0" err="1"/>
              <a:t>scAnnoteR</a:t>
            </a:r>
            <a:r>
              <a:rPr lang="en-US" dirty="0"/>
              <a:t>,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064" y="80467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2008632"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207265" y="5614416"/>
            <a:ext cx="5120640" cy="646331"/>
          </a:xfrm>
          <a:prstGeom prst="rect">
            <a:avLst/>
          </a:prstGeom>
          <a:noFill/>
        </p:spPr>
        <p:txBody>
          <a:bodyPr wrap="square" rtlCol="0">
            <a:spAutoFit/>
          </a:bodyPr>
          <a:lstStyle/>
          <a:p>
            <a:r>
              <a:rPr lang="en-US" i="1" dirty="0"/>
              <a:t>Note: updates are required for this package to function with Seurat V5</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1478</TotalTime>
  <Words>369</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Calibri Light</vt:lpstr>
      <vt:lpstr>Open Sans</vt:lpstr>
      <vt:lpstr>Office Theme</vt:lpstr>
      <vt:lpstr>Module 5: Cell Type Identification</vt:lpstr>
      <vt:lpstr>Primary Methods of Cell Type Annotation</vt:lpstr>
      <vt:lpstr>PowerPoint Presentation</vt:lpstr>
      <vt:lpstr>Multitude of Packages Available for Cell Type Annotation</vt:lpstr>
      <vt:lpstr>PowerPoint Presentation</vt:lpstr>
      <vt:lpstr>Marker Based: ScType</vt:lpstr>
      <vt:lpstr>SingleR: Correlation Based Annotation</vt:lpstr>
      <vt:lpstr>Classification Based: scAnnoteR, default model</vt:lpstr>
      <vt:lpstr>Classification Based: scPred with Trained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87</cp:revision>
  <dcterms:created xsi:type="dcterms:W3CDTF">2024-01-01T16:06:19Z</dcterms:created>
  <dcterms:modified xsi:type="dcterms:W3CDTF">2024-04-03T17:25:40Z</dcterms:modified>
</cp:coreProperties>
</file>