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/>
              <a:t>-Seq Workshop,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3874047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74411" y="1198154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330309" y="1059655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2662</TotalTime>
  <Words>545</Words>
  <Application>Microsoft Office PowerPoint</Application>
  <PresentationFormat>Widescreen</PresentationFormat>
  <Paragraphs>160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238</cp:revision>
  <dcterms:created xsi:type="dcterms:W3CDTF">2024-01-01T16:06:19Z</dcterms:created>
  <dcterms:modified xsi:type="dcterms:W3CDTF">2024-04-03T17:25:56Z</dcterms:modified>
</cp:coreProperties>
</file>